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slideLayouts/slideLayout2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2" r:id="rId1"/>
    <p:sldMasterId id="2147483666" r:id="rId2"/>
    <p:sldMasterId id="2147483672" r:id="rId3"/>
    <p:sldMasterId id="2147483681" r:id="rId4"/>
  </p:sldMasterIdLst>
  <p:notesMasterIdLst>
    <p:notesMasterId r:id="rId16"/>
  </p:notesMasterIdLst>
  <p:handoutMasterIdLst>
    <p:handoutMasterId r:id="rId17"/>
  </p:handoutMasterIdLst>
  <p:sldIdLst>
    <p:sldId id="268" r:id="rId5"/>
    <p:sldId id="288" r:id="rId6"/>
    <p:sldId id="287" r:id="rId7"/>
    <p:sldId id="270" r:id="rId8"/>
    <p:sldId id="286" r:id="rId9"/>
    <p:sldId id="264" r:id="rId10"/>
    <p:sldId id="275" r:id="rId11"/>
    <p:sldId id="271" r:id="rId12"/>
    <p:sldId id="267" r:id="rId13"/>
    <p:sldId id="273" r:id="rId14"/>
    <p:sldId id="272" r:id="rId15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09">
          <p15:clr>
            <a:srgbClr val="A4A3A4"/>
          </p15:clr>
        </p15:guide>
        <p15:guide id="2" pos="3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F83"/>
    <a:srgbClr val="509E2F"/>
    <a:srgbClr val="003B49"/>
    <a:srgbClr val="F2F2F2"/>
    <a:srgbClr val="B2B4B2"/>
    <a:srgbClr val="FFFF00"/>
    <a:srgbClr val="3300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 showGuides="1">
      <p:cViewPr varScale="1">
        <p:scale>
          <a:sx n="74" d="100"/>
          <a:sy n="74" d="100"/>
        </p:scale>
        <p:origin x="1296" y="132"/>
      </p:cViewPr>
      <p:guideLst>
        <p:guide orient="horz" pos="2109"/>
        <p:guide pos="344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258EE4D-8A6D-FE43-9221-048F51E281B9}" type="datetimeFigureOut">
              <a:rPr lang="en-US" smtClean="0"/>
              <a:t>11/9/2017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0D20F39-116C-1340-B5D6-764DD69AD68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20780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9313383-7E35-4B5E-81A7-AE0DB2092BE2}" type="datetimeFigureOut">
              <a:rPr lang="en-US" smtClean="0"/>
              <a:t>11/9/2017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D657769-C014-44F8-9AF8-633FD599D75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91487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2046061"/>
            <a:ext cx="6972300" cy="264175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5000" b="0" i="0" baseline="0">
                <a:solidFill>
                  <a:srgbClr val="509E2F"/>
                </a:solidFill>
                <a:latin typeface="Orgon Slab Medium"/>
                <a:cs typeface="Orgon Slab Medium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 smtClean="0"/>
              <a:t>TITLE HERE</a:t>
            </a:r>
          </a:p>
          <a:p>
            <a:pPr lvl="0"/>
            <a:r>
              <a:rPr lang="en-US" dirty="0" smtClean="0"/>
              <a:t>ORGON SLAB MEDIUM, 50 PT. 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44384" y="5522977"/>
            <a:ext cx="1347216" cy="1089660"/>
          </a:xfrm>
          <a:prstGeom prst="rect">
            <a:avLst/>
          </a:prstGeom>
        </p:spPr>
      </p:pic>
      <p:pic>
        <p:nvPicPr>
          <p:cNvPr id="6" name="Picture 5" descr="SquGrid_362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5100"/>
            <a:ext cx="91440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191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ader + Sub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371510"/>
            <a:ext cx="8184662" cy="9919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FAF6EC"/>
                </a:solidFill>
                <a:latin typeface="Orgon Slab Medium"/>
                <a:cs typeface="Orgon Slab Medium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 smtClean="0"/>
              <a:t>HEADER HERE </a:t>
            </a:r>
          </a:p>
          <a:p>
            <a:pPr lvl="0"/>
            <a:r>
              <a:rPr lang="en-US" dirty="0" smtClean="0"/>
              <a:t>(ORGON SLAB MEDIUM, 30 PT.)</a:t>
            </a:r>
            <a:endParaRPr lang="en-US" dirty="0"/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59305" y="2320239"/>
            <a:ext cx="8197114" cy="3810087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400" b="0" i="0" baseline="0">
                <a:solidFill>
                  <a:srgbClr val="FAF6EC"/>
                </a:solidFill>
                <a:latin typeface="Orgon Slab ExtraLight"/>
                <a:cs typeface="Orgon Slab ExtraLight"/>
              </a:defRPr>
            </a:lvl1pPr>
            <a:lvl2pPr>
              <a:defRPr sz="2000" b="0" i="0" baseline="0">
                <a:solidFill>
                  <a:srgbClr val="FAF6EC"/>
                </a:solidFill>
                <a:latin typeface="Orgon Slab ExtraLight"/>
                <a:cs typeface="Orgon Slab ExtraLight"/>
              </a:defRPr>
            </a:lvl2pPr>
            <a:lvl3pPr marL="1143000" indent="-228600">
              <a:buSzPct val="100000"/>
              <a:buFont typeface="Lucida Grande"/>
              <a:buChar char="&gt;"/>
              <a:defRPr sz="1800" b="0" i="0" baseline="0">
                <a:solidFill>
                  <a:srgbClr val="FAF6EC"/>
                </a:solidFill>
                <a:latin typeface="Orgon Slab ExtraLight"/>
                <a:cs typeface="Orgon Slab ExtraLight"/>
              </a:defRPr>
            </a:lvl3pPr>
            <a:lvl4pPr>
              <a:defRPr sz="1600" b="0" i="0" baseline="0">
                <a:solidFill>
                  <a:srgbClr val="FAF6EC"/>
                </a:solidFill>
                <a:latin typeface="Orgon Slab ExtraLight"/>
                <a:cs typeface="Orgon Slab ExtraLight"/>
              </a:defRPr>
            </a:lvl4pPr>
            <a:lvl5pPr marL="2057400" indent="-228600">
              <a:buFont typeface="Lucida Grande"/>
              <a:buChar char="&gt;"/>
              <a:defRPr sz="1400" b="0" i="0" baseline="0">
                <a:solidFill>
                  <a:srgbClr val="FAF6EC"/>
                </a:solidFill>
                <a:latin typeface="Orgon Slab ExtraLight"/>
                <a:cs typeface="Orgon Slab ExtraLight"/>
              </a:defRPr>
            </a:lvl5pPr>
          </a:lstStyle>
          <a:p>
            <a:pPr lvl="0"/>
            <a:r>
              <a:rPr lang="en-US" dirty="0" smtClean="0"/>
              <a:t>Content here (</a:t>
            </a:r>
            <a:r>
              <a:rPr lang="en-US" dirty="0" err="1" smtClean="0"/>
              <a:t>Orgon</a:t>
            </a:r>
            <a:r>
              <a:rPr lang="en-US" dirty="0" smtClean="0"/>
              <a:t> Slab </a:t>
            </a:r>
            <a:r>
              <a:rPr lang="en-US" dirty="0" err="1" smtClean="0"/>
              <a:t>ExtraLight</a:t>
            </a:r>
            <a:r>
              <a:rPr lang="en-US" dirty="0" smtClean="0"/>
              <a:t>, 24 pt.)</a:t>
            </a:r>
          </a:p>
          <a:p>
            <a:pPr lvl="1"/>
            <a:r>
              <a:rPr lang="en-US" dirty="0" smtClean="0"/>
              <a:t>Second level (</a:t>
            </a:r>
            <a:r>
              <a:rPr lang="en-US" dirty="0" err="1" smtClean="0"/>
              <a:t>Orgon</a:t>
            </a:r>
            <a:r>
              <a:rPr lang="en-US" dirty="0" smtClean="0"/>
              <a:t> Slab </a:t>
            </a:r>
            <a:r>
              <a:rPr lang="en-US" dirty="0" err="1" smtClean="0"/>
              <a:t>ExtraLight</a:t>
            </a:r>
            <a:r>
              <a:rPr lang="en-US" dirty="0" smtClean="0"/>
              <a:t>, 20)</a:t>
            </a:r>
          </a:p>
          <a:p>
            <a:pPr lvl="2"/>
            <a:r>
              <a:rPr lang="en-US" dirty="0" smtClean="0"/>
              <a:t>Third level (</a:t>
            </a:r>
            <a:r>
              <a:rPr lang="en-US" dirty="0" err="1" smtClean="0"/>
              <a:t>Orgon</a:t>
            </a:r>
            <a:r>
              <a:rPr lang="en-US" dirty="0" smtClean="0"/>
              <a:t> Slab </a:t>
            </a:r>
            <a:r>
              <a:rPr lang="en-US" dirty="0" err="1" smtClean="0"/>
              <a:t>ExtraLight</a:t>
            </a:r>
            <a:r>
              <a:rPr lang="en-US" dirty="0" smtClean="0"/>
              <a:t>, 18)</a:t>
            </a:r>
          </a:p>
          <a:p>
            <a:pPr lvl="3"/>
            <a:r>
              <a:rPr lang="en-US" dirty="0" smtClean="0"/>
              <a:t>Fourth level (</a:t>
            </a:r>
            <a:r>
              <a:rPr lang="en-US" dirty="0" err="1" smtClean="0"/>
              <a:t>Orgon</a:t>
            </a:r>
            <a:r>
              <a:rPr lang="en-US" dirty="0" smtClean="0"/>
              <a:t> Slab </a:t>
            </a:r>
            <a:r>
              <a:rPr lang="en-US" dirty="0" err="1" smtClean="0"/>
              <a:t>ExtraLight</a:t>
            </a:r>
            <a:r>
              <a:rPr lang="en-US" dirty="0" smtClean="0"/>
              <a:t>, 16)</a:t>
            </a:r>
          </a:p>
          <a:p>
            <a:pPr lvl="4"/>
            <a:r>
              <a:rPr lang="en-US" dirty="0" smtClean="0"/>
              <a:t>Fifth level (</a:t>
            </a:r>
            <a:r>
              <a:rPr lang="en-US" dirty="0" err="1" smtClean="0"/>
              <a:t>Orgon</a:t>
            </a:r>
            <a:r>
              <a:rPr lang="en-US" dirty="0" smtClean="0"/>
              <a:t> Slab </a:t>
            </a:r>
            <a:r>
              <a:rPr lang="en-US" dirty="0" err="1" smtClean="0"/>
              <a:t>ExtraLight</a:t>
            </a:r>
            <a:r>
              <a:rPr lang="en-US" dirty="0" smtClean="0"/>
              <a:t>, 14)</a:t>
            </a:r>
            <a:endParaRPr lang="en-US" dirty="0"/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71757" y="1730668"/>
            <a:ext cx="8184662" cy="41117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2400" b="0" i="0" baseline="0">
                <a:solidFill>
                  <a:srgbClr val="FAF6EC"/>
                </a:solidFill>
                <a:latin typeface="Orgon Slab Light"/>
                <a:cs typeface="Orgon Slab Light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 smtClean="0"/>
              <a:t>SUB-HEADER HERE (ORGON SLAB LIGHT, 24 PT.)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44057" y="5522384"/>
            <a:ext cx="1349466" cy="109148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553" y="-189984"/>
            <a:ext cx="9342553" cy="467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1435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371510"/>
            <a:ext cx="8184662" cy="9919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FAF6EC"/>
                </a:solidFill>
                <a:latin typeface="Orgon Slab Medium"/>
                <a:cs typeface="Orgon Slab Medium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 smtClean="0"/>
              <a:t>HEADER HERE </a:t>
            </a:r>
          </a:p>
          <a:p>
            <a:pPr lvl="0"/>
            <a:r>
              <a:rPr lang="en-US" dirty="0" smtClean="0"/>
              <a:t>(ORGON SLAB MEDIUM, 30 PT.)</a:t>
            </a:r>
            <a:endParaRPr lang="en-US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59305" y="1736726"/>
            <a:ext cx="8076956" cy="4015497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400" b="0" i="0" baseline="0">
                <a:solidFill>
                  <a:srgbClr val="FAF6EC"/>
                </a:solidFill>
                <a:latin typeface="Orgon Slab Light"/>
                <a:cs typeface="Orgon Slab Light"/>
              </a:defRPr>
            </a:lvl1pPr>
            <a:lvl2pPr>
              <a:defRPr sz="2000" b="0" i="0" baseline="0">
                <a:solidFill>
                  <a:srgbClr val="FAF6EC"/>
                </a:solidFill>
                <a:latin typeface="Orgon Slab Light"/>
                <a:cs typeface="Orgon Slab Light"/>
              </a:defRPr>
            </a:lvl2pPr>
            <a:lvl3pPr marL="1143000" indent="-228600">
              <a:buSzPct val="100000"/>
              <a:buFont typeface="Lucida Grande"/>
              <a:buChar char="&gt;"/>
              <a:defRPr sz="1800" b="0" i="0" baseline="0">
                <a:solidFill>
                  <a:srgbClr val="FAF6EC"/>
                </a:solidFill>
                <a:latin typeface="Orgon Slab Light"/>
                <a:cs typeface="Orgon Slab Light"/>
              </a:defRPr>
            </a:lvl3pPr>
            <a:lvl4pPr>
              <a:defRPr sz="1600" b="0" i="0" baseline="0">
                <a:solidFill>
                  <a:srgbClr val="FAF6EC"/>
                </a:solidFill>
                <a:latin typeface="Orgon Slab Light"/>
                <a:cs typeface="Orgon Slab Light"/>
              </a:defRPr>
            </a:lvl4pPr>
            <a:lvl5pPr marL="2057400" indent="-228600">
              <a:buFont typeface="Lucida Grande"/>
              <a:buChar char="&gt;"/>
              <a:defRPr sz="1400" b="0" i="0" baseline="0">
                <a:solidFill>
                  <a:srgbClr val="FAF6EC"/>
                </a:solidFill>
                <a:latin typeface="Orgon Slab Light"/>
                <a:cs typeface="Orgon Slab Light"/>
              </a:defRPr>
            </a:lvl5pPr>
          </a:lstStyle>
          <a:p>
            <a:pPr lvl="0"/>
            <a:r>
              <a:rPr lang="en-US" dirty="0" smtClean="0"/>
              <a:t>Bulleted content here (</a:t>
            </a:r>
            <a:r>
              <a:rPr lang="en-US" dirty="0" err="1" smtClean="0"/>
              <a:t>Orgon</a:t>
            </a:r>
            <a:r>
              <a:rPr lang="en-US" dirty="0" smtClean="0"/>
              <a:t> Slab Light, 24 pt.)</a:t>
            </a:r>
          </a:p>
          <a:p>
            <a:pPr lvl="1"/>
            <a:r>
              <a:rPr lang="en-US" dirty="0" smtClean="0"/>
              <a:t>Second level (</a:t>
            </a:r>
            <a:r>
              <a:rPr lang="en-US" dirty="0" err="1" smtClean="0"/>
              <a:t>Orgon</a:t>
            </a:r>
            <a:r>
              <a:rPr lang="en-US" dirty="0" smtClean="0"/>
              <a:t> Slab Light, 20)</a:t>
            </a:r>
          </a:p>
          <a:p>
            <a:pPr lvl="2"/>
            <a:r>
              <a:rPr lang="en-US" dirty="0" smtClean="0"/>
              <a:t>Third level (</a:t>
            </a:r>
            <a:r>
              <a:rPr lang="en-US" dirty="0" err="1" smtClean="0"/>
              <a:t>Orgon</a:t>
            </a:r>
            <a:r>
              <a:rPr lang="en-US" dirty="0" smtClean="0"/>
              <a:t> Slab Light, 18)</a:t>
            </a:r>
          </a:p>
          <a:p>
            <a:pPr lvl="3"/>
            <a:r>
              <a:rPr lang="en-US" dirty="0" smtClean="0"/>
              <a:t>Fourth level (</a:t>
            </a:r>
            <a:r>
              <a:rPr lang="en-US" dirty="0" err="1" smtClean="0"/>
              <a:t>Orgon</a:t>
            </a:r>
            <a:r>
              <a:rPr lang="en-US" dirty="0" smtClean="0"/>
              <a:t> Slab Light, 16)</a:t>
            </a:r>
          </a:p>
          <a:p>
            <a:pPr lvl="4"/>
            <a:r>
              <a:rPr lang="en-US" dirty="0" smtClean="0"/>
              <a:t>Fifth level (</a:t>
            </a:r>
            <a:r>
              <a:rPr lang="en-US" dirty="0" err="1" smtClean="0"/>
              <a:t>Orgon</a:t>
            </a:r>
            <a:r>
              <a:rPr lang="en-US" dirty="0" smtClean="0"/>
              <a:t> Slab Light, 14)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44057" y="5522384"/>
            <a:ext cx="1349466" cy="109148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553" y="-189984"/>
            <a:ext cx="9342553" cy="467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9222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ader +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hart Placeholder 11"/>
          <p:cNvSpPr>
            <a:spLocks noGrp="1"/>
          </p:cNvSpPr>
          <p:nvPr>
            <p:ph type="chart" sz="quarter" idx="12" hasCustomPrompt="1"/>
          </p:nvPr>
        </p:nvSpPr>
        <p:spPr>
          <a:xfrm>
            <a:off x="766765" y="1736726"/>
            <a:ext cx="8021637" cy="4432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0" i="0" baseline="0">
                <a:solidFill>
                  <a:srgbClr val="FAF6EC"/>
                </a:solidFill>
                <a:latin typeface="Orgon Slab"/>
                <a:cs typeface="Orgon Slab"/>
              </a:defRPr>
            </a:lvl1pPr>
          </a:lstStyle>
          <a:p>
            <a:r>
              <a:rPr lang="en-US" dirty="0" smtClean="0"/>
              <a:t>Graphic Here</a:t>
            </a:r>
            <a:endParaRPr lang="en-US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371510"/>
            <a:ext cx="8184662" cy="9919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chemeClr val="bg1">
                    <a:lumMod val="20000"/>
                    <a:lumOff val="80000"/>
                  </a:schemeClr>
                </a:solidFill>
                <a:latin typeface="Orgon Slab Medium"/>
                <a:cs typeface="Orgon Slab Medium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 smtClean="0"/>
              <a:t>HEADER HERE </a:t>
            </a:r>
          </a:p>
          <a:p>
            <a:pPr lvl="0"/>
            <a:r>
              <a:rPr lang="en-US" dirty="0" smtClean="0"/>
              <a:t>(ORGON SLAB MEDIUM, 30 PT.)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44057" y="5522384"/>
            <a:ext cx="1349466" cy="10914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553" y="-189984"/>
            <a:ext cx="9342553" cy="467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5472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1894009"/>
            <a:ext cx="6972300" cy="264175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5000" b="0" i="0" baseline="0">
                <a:solidFill>
                  <a:srgbClr val="003B49"/>
                </a:solidFill>
                <a:latin typeface="Orgon Slab Medium"/>
                <a:cs typeface="Orgon Slab Medium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 smtClean="0"/>
              <a:t>TITLE HERE</a:t>
            </a:r>
          </a:p>
          <a:p>
            <a:pPr lvl="0"/>
            <a:r>
              <a:rPr lang="en-US" dirty="0" smtClean="0"/>
              <a:t>ORGON SLAB MEDIUM, 50 PT. 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44057" y="5522384"/>
            <a:ext cx="1349466" cy="109148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553" y="-202684"/>
            <a:ext cx="9342553" cy="467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107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Sub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371510"/>
            <a:ext cx="8184662" cy="9919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003B49"/>
                </a:solidFill>
                <a:latin typeface="Orgon Slab Medium"/>
                <a:cs typeface="Orgon Slab Medium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 smtClean="0"/>
              <a:t>HEADER HERE </a:t>
            </a:r>
          </a:p>
          <a:p>
            <a:pPr lvl="0"/>
            <a:r>
              <a:rPr lang="en-US" dirty="0" smtClean="0"/>
              <a:t>(ORGON SLAB MEDIUM, 30 PT.)</a:t>
            </a:r>
            <a:endParaRPr lang="en-US" dirty="0"/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59305" y="2320239"/>
            <a:ext cx="8197114" cy="3810087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400" b="0" i="0" baseline="0">
                <a:solidFill>
                  <a:srgbClr val="003B49"/>
                </a:solidFill>
                <a:latin typeface="Orgon Slab ExtraLight"/>
                <a:cs typeface="Orgon Slab ExtraLight"/>
              </a:defRPr>
            </a:lvl1pPr>
            <a:lvl2pPr>
              <a:defRPr sz="2000" b="0" i="0" baseline="0">
                <a:solidFill>
                  <a:srgbClr val="003B49"/>
                </a:solidFill>
                <a:latin typeface="Orgon Slab ExtraLight"/>
                <a:cs typeface="Orgon Slab ExtraLight"/>
              </a:defRPr>
            </a:lvl2pPr>
            <a:lvl3pPr marL="1143000" indent="-228600">
              <a:buSzPct val="100000"/>
              <a:buFont typeface="Lucida Grande"/>
              <a:buChar char="&gt;"/>
              <a:defRPr sz="1800" b="0" i="0" baseline="0">
                <a:solidFill>
                  <a:srgbClr val="003B49"/>
                </a:solidFill>
                <a:latin typeface="Orgon Slab ExtraLight"/>
                <a:cs typeface="Orgon Slab ExtraLight"/>
              </a:defRPr>
            </a:lvl3pPr>
            <a:lvl4pPr>
              <a:defRPr sz="1600" b="0" i="0" baseline="0">
                <a:solidFill>
                  <a:srgbClr val="003B49"/>
                </a:solidFill>
                <a:latin typeface="Orgon Slab ExtraLight"/>
                <a:cs typeface="Orgon Slab ExtraLight"/>
              </a:defRPr>
            </a:lvl4pPr>
            <a:lvl5pPr marL="2057400" indent="-228600">
              <a:buFont typeface="Lucida Grande"/>
              <a:buChar char="&gt;"/>
              <a:defRPr sz="1400" b="0" i="0" baseline="0">
                <a:solidFill>
                  <a:srgbClr val="003B49"/>
                </a:solidFill>
                <a:latin typeface="Orgon Slab ExtraLight"/>
                <a:cs typeface="Orgon Slab ExtraLight"/>
              </a:defRPr>
            </a:lvl5pPr>
          </a:lstStyle>
          <a:p>
            <a:pPr lvl="0"/>
            <a:r>
              <a:rPr lang="en-US" dirty="0" smtClean="0"/>
              <a:t>Content here (</a:t>
            </a:r>
            <a:r>
              <a:rPr lang="en-US" dirty="0" err="1" smtClean="0"/>
              <a:t>Orgon</a:t>
            </a:r>
            <a:r>
              <a:rPr lang="en-US" dirty="0" smtClean="0"/>
              <a:t> Slab </a:t>
            </a:r>
            <a:r>
              <a:rPr lang="en-US" dirty="0" err="1" smtClean="0"/>
              <a:t>ExtraLight</a:t>
            </a:r>
            <a:r>
              <a:rPr lang="en-US" dirty="0" smtClean="0"/>
              <a:t>, 24 pt.)</a:t>
            </a:r>
          </a:p>
          <a:p>
            <a:pPr lvl="1"/>
            <a:r>
              <a:rPr lang="en-US" dirty="0" smtClean="0"/>
              <a:t>Second level (</a:t>
            </a:r>
            <a:r>
              <a:rPr lang="en-US" dirty="0" err="1" smtClean="0"/>
              <a:t>Orgon</a:t>
            </a:r>
            <a:r>
              <a:rPr lang="en-US" dirty="0" smtClean="0"/>
              <a:t> Slab </a:t>
            </a:r>
            <a:r>
              <a:rPr lang="en-US" dirty="0" err="1" smtClean="0"/>
              <a:t>ExtraLight</a:t>
            </a:r>
            <a:r>
              <a:rPr lang="en-US" dirty="0" smtClean="0"/>
              <a:t>, 20)</a:t>
            </a:r>
          </a:p>
          <a:p>
            <a:pPr lvl="2"/>
            <a:r>
              <a:rPr lang="en-US" dirty="0" smtClean="0"/>
              <a:t>Third level (</a:t>
            </a:r>
            <a:r>
              <a:rPr lang="en-US" dirty="0" err="1" smtClean="0"/>
              <a:t>Orgon</a:t>
            </a:r>
            <a:r>
              <a:rPr lang="en-US" dirty="0" smtClean="0"/>
              <a:t> Slab </a:t>
            </a:r>
            <a:r>
              <a:rPr lang="en-US" dirty="0" err="1" smtClean="0"/>
              <a:t>ExtraLight</a:t>
            </a:r>
            <a:r>
              <a:rPr lang="en-US" dirty="0" smtClean="0"/>
              <a:t>, 18)</a:t>
            </a:r>
          </a:p>
          <a:p>
            <a:pPr lvl="3"/>
            <a:r>
              <a:rPr lang="en-US" dirty="0" smtClean="0"/>
              <a:t>Fourth level (</a:t>
            </a:r>
            <a:r>
              <a:rPr lang="en-US" dirty="0" err="1" smtClean="0"/>
              <a:t>Orgon</a:t>
            </a:r>
            <a:r>
              <a:rPr lang="en-US" dirty="0" smtClean="0"/>
              <a:t> Slab </a:t>
            </a:r>
            <a:r>
              <a:rPr lang="en-US" dirty="0" err="1" smtClean="0"/>
              <a:t>ExtraLight</a:t>
            </a:r>
            <a:r>
              <a:rPr lang="en-US" dirty="0" smtClean="0"/>
              <a:t>, 16)</a:t>
            </a:r>
          </a:p>
          <a:p>
            <a:pPr lvl="4"/>
            <a:r>
              <a:rPr lang="en-US" dirty="0" smtClean="0"/>
              <a:t>Fifth level (</a:t>
            </a:r>
            <a:r>
              <a:rPr lang="en-US" dirty="0" err="1" smtClean="0"/>
              <a:t>Orgon</a:t>
            </a:r>
            <a:r>
              <a:rPr lang="en-US" dirty="0" smtClean="0"/>
              <a:t> Slab </a:t>
            </a:r>
            <a:r>
              <a:rPr lang="en-US" dirty="0" err="1" smtClean="0"/>
              <a:t>ExtraLight</a:t>
            </a:r>
            <a:r>
              <a:rPr lang="en-US" dirty="0" smtClean="0"/>
              <a:t>, 14)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71757" y="1730668"/>
            <a:ext cx="8184662" cy="41117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2400" b="0" i="0" baseline="0">
                <a:solidFill>
                  <a:srgbClr val="003B49"/>
                </a:solidFill>
                <a:latin typeface="Orgon Slab Light"/>
                <a:cs typeface="Orgon Slab Light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 smtClean="0"/>
              <a:t>SUB-HEADER HERE (ORGON SLAB LIGHT, 24 PT.)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553" y="-202684"/>
            <a:ext cx="9342553" cy="4671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44057" y="5522384"/>
            <a:ext cx="1349466" cy="109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2954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371510"/>
            <a:ext cx="8184662" cy="9919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003B49"/>
                </a:solidFill>
                <a:latin typeface="Orgon Slab Medium"/>
                <a:cs typeface="Orgon Slab Medium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 smtClean="0"/>
              <a:t>HEADER HERE </a:t>
            </a:r>
          </a:p>
          <a:p>
            <a:pPr lvl="0"/>
            <a:r>
              <a:rPr lang="en-US" dirty="0" smtClean="0"/>
              <a:t>(ORGON SLAB MEDIUM, 30 PT.)</a:t>
            </a:r>
            <a:endParaRPr lang="en-US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59305" y="1736726"/>
            <a:ext cx="8196210" cy="4015497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400" b="0" i="0" baseline="0">
                <a:solidFill>
                  <a:srgbClr val="003B49"/>
                </a:solidFill>
                <a:latin typeface="Orgon Slab Light"/>
                <a:cs typeface="Orgon Slab Light"/>
              </a:defRPr>
            </a:lvl1pPr>
            <a:lvl2pPr>
              <a:defRPr sz="2000" b="0" i="0" baseline="0">
                <a:solidFill>
                  <a:srgbClr val="003B49"/>
                </a:solidFill>
                <a:latin typeface="Orgon Slab Light"/>
                <a:cs typeface="Orgon Slab Light"/>
              </a:defRPr>
            </a:lvl2pPr>
            <a:lvl3pPr marL="1143000" indent="-228600">
              <a:buSzPct val="100000"/>
              <a:buFont typeface="Lucida Grande"/>
              <a:buChar char="&gt;"/>
              <a:defRPr sz="1800" b="0" i="0" baseline="0">
                <a:solidFill>
                  <a:srgbClr val="003B49"/>
                </a:solidFill>
                <a:latin typeface="Orgon Slab Light"/>
                <a:cs typeface="Orgon Slab Light"/>
              </a:defRPr>
            </a:lvl3pPr>
            <a:lvl4pPr>
              <a:defRPr sz="1600" b="0" i="0" baseline="0">
                <a:solidFill>
                  <a:srgbClr val="003B49"/>
                </a:solidFill>
                <a:latin typeface="Orgon Slab Light"/>
                <a:cs typeface="Orgon Slab Light"/>
              </a:defRPr>
            </a:lvl4pPr>
            <a:lvl5pPr marL="2057400" indent="-228600">
              <a:buFont typeface="Lucida Grande"/>
              <a:buChar char="&gt;"/>
              <a:defRPr sz="1400" b="0" i="0" baseline="0">
                <a:solidFill>
                  <a:srgbClr val="003B49"/>
                </a:solidFill>
                <a:latin typeface="Orgon Slab Light"/>
                <a:cs typeface="Orgon Slab Light"/>
              </a:defRPr>
            </a:lvl5pPr>
          </a:lstStyle>
          <a:p>
            <a:pPr lvl="0"/>
            <a:r>
              <a:rPr lang="en-US" dirty="0" smtClean="0"/>
              <a:t>Bulleted content here (</a:t>
            </a:r>
            <a:r>
              <a:rPr lang="en-US" dirty="0" err="1" smtClean="0"/>
              <a:t>Orgon</a:t>
            </a:r>
            <a:r>
              <a:rPr lang="en-US" dirty="0" smtClean="0"/>
              <a:t> Slab Light, 24 pt.)</a:t>
            </a:r>
          </a:p>
          <a:p>
            <a:pPr lvl="1"/>
            <a:r>
              <a:rPr lang="en-US" dirty="0" smtClean="0"/>
              <a:t>Second level (</a:t>
            </a:r>
            <a:r>
              <a:rPr lang="en-US" dirty="0" err="1" smtClean="0"/>
              <a:t>Orgon</a:t>
            </a:r>
            <a:r>
              <a:rPr lang="en-US" dirty="0" smtClean="0"/>
              <a:t> Slab Light, 20)</a:t>
            </a:r>
          </a:p>
          <a:p>
            <a:pPr lvl="2"/>
            <a:r>
              <a:rPr lang="en-US" dirty="0" smtClean="0"/>
              <a:t>Third level (</a:t>
            </a:r>
            <a:r>
              <a:rPr lang="en-US" dirty="0" err="1" smtClean="0"/>
              <a:t>Orgon</a:t>
            </a:r>
            <a:r>
              <a:rPr lang="en-US" dirty="0" smtClean="0"/>
              <a:t> Slab Light, 18)</a:t>
            </a:r>
          </a:p>
          <a:p>
            <a:pPr lvl="3"/>
            <a:r>
              <a:rPr lang="en-US" dirty="0" smtClean="0"/>
              <a:t>Fourth level (</a:t>
            </a:r>
            <a:r>
              <a:rPr lang="en-US" dirty="0" err="1" smtClean="0"/>
              <a:t>Orgon</a:t>
            </a:r>
            <a:r>
              <a:rPr lang="en-US" dirty="0" smtClean="0"/>
              <a:t> Slab Light, 16)</a:t>
            </a:r>
          </a:p>
          <a:p>
            <a:pPr lvl="4"/>
            <a:r>
              <a:rPr lang="en-US" dirty="0" smtClean="0"/>
              <a:t>Fifth level (</a:t>
            </a:r>
            <a:r>
              <a:rPr lang="en-US" dirty="0" err="1" smtClean="0"/>
              <a:t>Orgon</a:t>
            </a:r>
            <a:r>
              <a:rPr lang="en-US" dirty="0" smtClean="0"/>
              <a:t> Slab Light14)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553" y="-202684"/>
            <a:ext cx="9342553" cy="4671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44057" y="5522384"/>
            <a:ext cx="1349466" cy="109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7051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hart Placeholder 11"/>
          <p:cNvSpPr>
            <a:spLocks noGrp="1"/>
          </p:cNvSpPr>
          <p:nvPr>
            <p:ph type="chart" sz="quarter" idx="12" hasCustomPrompt="1"/>
          </p:nvPr>
        </p:nvSpPr>
        <p:spPr>
          <a:xfrm>
            <a:off x="766765" y="1736726"/>
            <a:ext cx="8021637" cy="4432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0" i="0" baseline="0">
                <a:solidFill>
                  <a:srgbClr val="003B49"/>
                </a:solidFill>
                <a:latin typeface="Orgon Slab Light"/>
                <a:cs typeface="Orgon Slab Light"/>
              </a:defRPr>
            </a:lvl1pPr>
          </a:lstStyle>
          <a:p>
            <a:r>
              <a:rPr lang="en-US" dirty="0" smtClean="0"/>
              <a:t>Graphic Here</a:t>
            </a:r>
            <a:endParaRPr lang="en-US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371510"/>
            <a:ext cx="8184662" cy="9919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003B49"/>
                </a:solidFill>
                <a:latin typeface="Orgon Slab Medium"/>
                <a:cs typeface="Orgon Slab Medium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 smtClean="0"/>
              <a:t>HEADER HERE </a:t>
            </a:r>
          </a:p>
          <a:p>
            <a:pPr lvl="0"/>
            <a:r>
              <a:rPr lang="en-US" dirty="0" smtClean="0"/>
              <a:t>(ORGON SLAB MEDIUM, 30 PT.)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553" y="-202684"/>
            <a:ext cx="9342553" cy="46712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44057" y="5522384"/>
            <a:ext cx="1349466" cy="109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147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1842046"/>
            <a:ext cx="6972300" cy="2641756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5000" b="0" i="0" baseline="0">
                <a:solidFill>
                  <a:srgbClr val="FAF6EC"/>
                </a:solidFill>
                <a:latin typeface="Orgon Slab Medium"/>
                <a:cs typeface="Orgon Slab Medium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 smtClean="0"/>
              <a:t>TITLE HERE</a:t>
            </a:r>
          </a:p>
          <a:p>
            <a:pPr lvl="0"/>
            <a:r>
              <a:rPr lang="en-US" dirty="0" smtClean="0"/>
              <a:t>ORGON SLAB MEDIUM, 50 PT. 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553" y="-202684"/>
            <a:ext cx="9342553" cy="46712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44057" y="5522384"/>
            <a:ext cx="1349466" cy="109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9159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ader + Sub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371510"/>
            <a:ext cx="8184662" cy="9919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FAF6EC"/>
                </a:solidFill>
                <a:latin typeface="Orgon Slab Medium"/>
                <a:cs typeface="Orgon Slab Medium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 smtClean="0"/>
              <a:t>HEADER HERE </a:t>
            </a:r>
          </a:p>
          <a:p>
            <a:pPr lvl="0"/>
            <a:r>
              <a:rPr lang="en-US" dirty="0" smtClean="0"/>
              <a:t>(ORGON SLAB MEDIUM, 30 PT.)</a:t>
            </a:r>
            <a:endParaRPr lang="en-US" dirty="0"/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59305" y="2320239"/>
            <a:ext cx="8197114" cy="3810087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400" b="0" i="0" baseline="0">
                <a:solidFill>
                  <a:srgbClr val="FAF6EC"/>
                </a:solidFill>
                <a:latin typeface="Orgon Slab ExtraLight"/>
                <a:cs typeface="Orgon Slab ExtraLight"/>
              </a:defRPr>
            </a:lvl1pPr>
            <a:lvl2pPr>
              <a:defRPr sz="2000" b="0" i="0" baseline="0">
                <a:solidFill>
                  <a:srgbClr val="FAF6EC"/>
                </a:solidFill>
                <a:latin typeface="Orgon Slab ExtraLight"/>
                <a:cs typeface="Orgon Slab ExtraLight"/>
              </a:defRPr>
            </a:lvl2pPr>
            <a:lvl3pPr marL="1143000" indent="-228600">
              <a:buSzPct val="100000"/>
              <a:buFont typeface="Lucida Grande"/>
              <a:buChar char="&gt;"/>
              <a:defRPr sz="1800" b="0" i="0" baseline="0">
                <a:solidFill>
                  <a:srgbClr val="FAF6EC"/>
                </a:solidFill>
                <a:latin typeface="Orgon Slab ExtraLight"/>
                <a:cs typeface="Orgon Slab ExtraLight"/>
              </a:defRPr>
            </a:lvl3pPr>
            <a:lvl4pPr>
              <a:defRPr sz="1600" b="0" i="0" baseline="0">
                <a:solidFill>
                  <a:srgbClr val="FAF6EC"/>
                </a:solidFill>
                <a:latin typeface="Orgon Slab ExtraLight"/>
                <a:cs typeface="Orgon Slab ExtraLight"/>
              </a:defRPr>
            </a:lvl4pPr>
            <a:lvl5pPr marL="2057400" indent="-228600">
              <a:buFont typeface="Lucida Grande"/>
              <a:buChar char="&gt;"/>
              <a:defRPr sz="1400" b="0" i="0" baseline="0">
                <a:solidFill>
                  <a:srgbClr val="FAF6EC"/>
                </a:solidFill>
                <a:latin typeface="Orgon Slab ExtraLight"/>
                <a:cs typeface="Orgon Slab ExtraLight"/>
              </a:defRPr>
            </a:lvl5pPr>
          </a:lstStyle>
          <a:p>
            <a:pPr lvl="0"/>
            <a:r>
              <a:rPr lang="en-US" dirty="0" smtClean="0"/>
              <a:t>Content here (</a:t>
            </a:r>
            <a:r>
              <a:rPr lang="en-US" dirty="0" err="1" smtClean="0"/>
              <a:t>Orgon</a:t>
            </a:r>
            <a:r>
              <a:rPr lang="en-US" dirty="0" smtClean="0"/>
              <a:t> Slab </a:t>
            </a:r>
            <a:r>
              <a:rPr lang="en-US" dirty="0" err="1" smtClean="0"/>
              <a:t>ExtraLight</a:t>
            </a:r>
            <a:r>
              <a:rPr lang="en-US" dirty="0" smtClean="0"/>
              <a:t>, 24 pt.)</a:t>
            </a:r>
          </a:p>
          <a:p>
            <a:pPr lvl="1"/>
            <a:r>
              <a:rPr lang="en-US" dirty="0" smtClean="0"/>
              <a:t>Second level (</a:t>
            </a:r>
            <a:r>
              <a:rPr lang="en-US" dirty="0" err="1" smtClean="0"/>
              <a:t>Orgon</a:t>
            </a:r>
            <a:r>
              <a:rPr lang="en-US" dirty="0" smtClean="0"/>
              <a:t> Slab </a:t>
            </a:r>
            <a:r>
              <a:rPr lang="en-US" dirty="0" err="1" smtClean="0"/>
              <a:t>ExtraLight</a:t>
            </a:r>
            <a:r>
              <a:rPr lang="en-US" dirty="0" smtClean="0"/>
              <a:t>, 20)</a:t>
            </a:r>
          </a:p>
          <a:p>
            <a:pPr lvl="2"/>
            <a:r>
              <a:rPr lang="en-US" dirty="0" smtClean="0"/>
              <a:t>Third level (</a:t>
            </a:r>
            <a:r>
              <a:rPr lang="en-US" dirty="0" err="1" smtClean="0"/>
              <a:t>Orgon</a:t>
            </a:r>
            <a:r>
              <a:rPr lang="en-US" dirty="0" smtClean="0"/>
              <a:t> Slab </a:t>
            </a:r>
            <a:r>
              <a:rPr lang="en-US" dirty="0" err="1" smtClean="0"/>
              <a:t>ExtraLight</a:t>
            </a:r>
            <a:r>
              <a:rPr lang="en-US" dirty="0" smtClean="0"/>
              <a:t>, 18)</a:t>
            </a:r>
          </a:p>
          <a:p>
            <a:pPr lvl="3"/>
            <a:r>
              <a:rPr lang="en-US" dirty="0" smtClean="0"/>
              <a:t>Fourth level (</a:t>
            </a:r>
            <a:r>
              <a:rPr lang="en-US" dirty="0" err="1" smtClean="0"/>
              <a:t>Orgon</a:t>
            </a:r>
            <a:r>
              <a:rPr lang="en-US" dirty="0" smtClean="0"/>
              <a:t> Slab </a:t>
            </a:r>
            <a:r>
              <a:rPr lang="en-US" dirty="0" err="1" smtClean="0"/>
              <a:t>ExtraLight</a:t>
            </a:r>
            <a:r>
              <a:rPr lang="en-US" dirty="0" smtClean="0"/>
              <a:t>, 16)</a:t>
            </a:r>
          </a:p>
          <a:p>
            <a:pPr lvl="4"/>
            <a:r>
              <a:rPr lang="en-US" dirty="0" smtClean="0"/>
              <a:t>Fifth level (</a:t>
            </a:r>
            <a:r>
              <a:rPr lang="en-US" dirty="0" err="1" smtClean="0"/>
              <a:t>Orgon</a:t>
            </a:r>
            <a:r>
              <a:rPr lang="en-US" dirty="0" smtClean="0"/>
              <a:t> Slab </a:t>
            </a:r>
            <a:r>
              <a:rPr lang="en-US" dirty="0" err="1" smtClean="0"/>
              <a:t>ExtraLight</a:t>
            </a:r>
            <a:r>
              <a:rPr lang="en-US" dirty="0" smtClean="0"/>
              <a:t>, 14)</a:t>
            </a:r>
            <a:endParaRPr lang="en-US" dirty="0"/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71757" y="1730668"/>
            <a:ext cx="8184662" cy="41117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2400" b="0" i="0" baseline="0">
                <a:solidFill>
                  <a:srgbClr val="FAF6EC"/>
                </a:solidFill>
                <a:latin typeface="Orgon Slab Light"/>
                <a:cs typeface="Orgon Slab Light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 smtClean="0"/>
              <a:t>SUB-HEADER HERE (ORGON SLAB LIGHT, 24 PT.)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44057" y="5522384"/>
            <a:ext cx="1349466" cy="109148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553" y="-189984"/>
            <a:ext cx="9342553" cy="467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8021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371510"/>
            <a:ext cx="8184662" cy="9919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FAF6EC"/>
                </a:solidFill>
                <a:latin typeface="Orgon Slab Medium"/>
                <a:cs typeface="Orgon Slab Medium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 smtClean="0"/>
              <a:t>HEADER HERE </a:t>
            </a:r>
          </a:p>
          <a:p>
            <a:pPr lvl="0"/>
            <a:r>
              <a:rPr lang="en-US" dirty="0" smtClean="0"/>
              <a:t>(ORGON SLAB MEDIUM, 30 PT.)</a:t>
            </a:r>
            <a:endParaRPr lang="en-US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59305" y="1736726"/>
            <a:ext cx="8076956" cy="4015497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400" b="0" i="0" baseline="0">
                <a:solidFill>
                  <a:srgbClr val="FAF6EC"/>
                </a:solidFill>
                <a:latin typeface="Orgon Slab Light"/>
                <a:cs typeface="Orgon Slab Light"/>
              </a:defRPr>
            </a:lvl1pPr>
            <a:lvl2pPr>
              <a:defRPr sz="2000" b="0" i="0" baseline="0">
                <a:solidFill>
                  <a:srgbClr val="FAF6EC"/>
                </a:solidFill>
                <a:latin typeface="Orgon Slab Light"/>
                <a:cs typeface="Orgon Slab Light"/>
              </a:defRPr>
            </a:lvl2pPr>
            <a:lvl3pPr marL="1143000" indent="-228600">
              <a:buSzPct val="100000"/>
              <a:buFont typeface="Lucida Grande"/>
              <a:buChar char="&gt;"/>
              <a:defRPr sz="1800" b="0" i="0" baseline="0">
                <a:solidFill>
                  <a:srgbClr val="FAF6EC"/>
                </a:solidFill>
                <a:latin typeface="Orgon Slab Light"/>
                <a:cs typeface="Orgon Slab Light"/>
              </a:defRPr>
            </a:lvl3pPr>
            <a:lvl4pPr>
              <a:defRPr sz="1600" b="0" i="0" baseline="0">
                <a:solidFill>
                  <a:srgbClr val="FAF6EC"/>
                </a:solidFill>
                <a:latin typeface="Orgon Slab Light"/>
                <a:cs typeface="Orgon Slab Light"/>
              </a:defRPr>
            </a:lvl4pPr>
            <a:lvl5pPr marL="2057400" indent="-228600">
              <a:buFont typeface="Lucida Grande"/>
              <a:buChar char="&gt;"/>
              <a:defRPr sz="1400" b="0" i="0" baseline="0">
                <a:solidFill>
                  <a:srgbClr val="FAF6EC"/>
                </a:solidFill>
                <a:latin typeface="Orgon Slab Light"/>
                <a:cs typeface="Orgon Slab Light"/>
              </a:defRPr>
            </a:lvl5pPr>
          </a:lstStyle>
          <a:p>
            <a:pPr lvl="0"/>
            <a:r>
              <a:rPr lang="en-US" dirty="0" smtClean="0"/>
              <a:t>Bulleted content here (</a:t>
            </a:r>
            <a:r>
              <a:rPr lang="en-US" dirty="0" err="1" smtClean="0"/>
              <a:t>Orgon</a:t>
            </a:r>
            <a:r>
              <a:rPr lang="en-US" dirty="0" smtClean="0"/>
              <a:t> Slab Light, 24 pt.)</a:t>
            </a:r>
          </a:p>
          <a:p>
            <a:pPr lvl="1"/>
            <a:r>
              <a:rPr lang="en-US" dirty="0" smtClean="0"/>
              <a:t>Second level (</a:t>
            </a:r>
            <a:r>
              <a:rPr lang="en-US" dirty="0" err="1" smtClean="0"/>
              <a:t>Orgon</a:t>
            </a:r>
            <a:r>
              <a:rPr lang="en-US" dirty="0" smtClean="0"/>
              <a:t> Slab Light, 20)</a:t>
            </a:r>
          </a:p>
          <a:p>
            <a:pPr lvl="2"/>
            <a:r>
              <a:rPr lang="en-US" dirty="0" smtClean="0"/>
              <a:t>Third level (</a:t>
            </a:r>
            <a:r>
              <a:rPr lang="en-US" dirty="0" err="1" smtClean="0"/>
              <a:t>Orgon</a:t>
            </a:r>
            <a:r>
              <a:rPr lang="en-US" dirty="0" smtClean="0"/>
              <a:t> Slab Light, 18)</a:t>
            </a:r>
          </a:p>
          <a:p>
            <a:pPr lvl="3"/>
            <a:r>
              <a:rPr lang="en-US" dirty="0" smtClean="0"/>
              <a:t>Fourth level (</a:t>
            </a:r>
            <a:r>
              <a:rPr lang="en-US" dirty="0" err="1" smtClean="0"/>
              <a:t>Orgon</a:t>
            </a:r>
            <a:r>
              <a:rPr lang="en-US" dirty="0" smtClean="0"/>
              <a:t> Slab Light, 16)</a:t>
            </a:r>
          </a:p>
          <a:p>
            <a:pPr lvl="4"/>
            <a:r>
              <a:rPr lang="en-US" dirty="0" smtClean="0"/>
              <a:t>Fifth level (</a:t>
            </a:r>
            <a:r>
              <a:rPr lang="en-US" dirty="0" err="1" smtClean="0"/>
              <a:t>Orgon</a:t>
            </a:r>
            <a:r>
              <a:rPr lang="en-US" dirty="0" smtClean="0"/>
              <a:t> Slab Light, 14)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44057" y="5522384"/>
            <a:ext cx="1349466" cy="109148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553" y="-189984"/>
            <a:ext cx="9342553" cy="467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427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Sub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58368" y="2320241"/>
            <a:ext cx="8197114" cy="3117863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400" b="0" i="0" baseline="0">
                <a:solidFill>
                  <a:srgbClr val="509E2F"/>
                </a:solidFill>
                <a:latin typeface="Orgon Slab ExtraLight"/>
                <a:cs typeface="Orgon Slab ExtraLight"/>
              </a:defRPr>
            </a:lvl1pPr>
            <a:lvl2pPr>
              <a:defRPr sz="2000" b="0" i="0" baseline="0">
                <a:solidFill>
                  <a:srgbClr val="509E2F"/>
                </a:solidFill>
                <a:latin typeface="Orgon Slab ExtraLight"/>
                <a:cs typeface="Orgon Slab ExtraLight"/>
              </a:defRPr>
            </a:lvl2pPr>
            <a:lvl3pPr marL="1143000" indent="-228600">
              <a:buSzPct val="100000"/>
              <a:buFont typeface="Lucida Grande"/>
              <a:buChar char="&gt;"/>
              <a:defRPr sz="1800" b="0" i="0" baseline="0">
                <a:solidFill>
                  <a:srgbClr val="509E2F"/>
                </a:solidFill>
                <a:latin typeface="Orgon Slab ExtraLight"/>
                <a:cs typeface="Orgon Slab ExtraLight"/>
              </a:defRPr>
            </a:lvl3pPr>
            <a:lvl4pPr>
              <a:defRPr sz="1600" b="0" i="0" baseline="0">
                <a:solidFill>
                  <a:srgbClr val="509E2F"/>
                </a:solidFill>
                <a:latin typeface="Orgon Slab ExtraLight"/>
                <a:cs typeface="Orgon Slab ExtraLight"/>
              </a:defRPr>
            </a:lvl4pPr>
            <a:lvl5pPr marL="2057400" indent="-228600">
              <a:buFont typeface="Lucida Grande"/>
              <a:buChar char="&gt;"/>
              <a:defRPr sz="1400" b="0" i="0" baseline="0">
                <a:solidFill>
                  <a:srgbClr val="509E2F"/>
                </a:solidFill>
                <a:latin typeface="Orgon Slab ExtraLight"/>
                <a:cs typeface="Orgon Slab ExtraLight"/>
              </a:defRPr>
            </a:lvl5pPr>
          </a:lstStyle>
          <a:p>
            <a:pPr lvl="0"/>
            <a:r>
              <a:rPr lang="en-US" dirty="0" smtClean="0"/>
              <a:t>Content here (</a:t>
            </a:r>
            <a:r>
              <a:rPr lang="en-US" dirty="0" err="1" smtClean="0"/>
              <a:t>Orgon</a:t>
            </a:r>
            <a:r>
              <a:rPr lang="en-US" dirty="0" smtClean="0"/>
              <a:t> Slab </a:t>
            </a:r>
            <a:r>
              <a:rPr lang="en-US" dirty="0" err="1" smtClean="0"/>
              <a:t>ExtraLight</a:t>
            </a:r>
            <a:r>
              <a:rPr lang="en-US" dirty="0" smtClean="0"/>
              <a:t>, 24 pt.)</a:t>
            </a:r>
          </a:p>
          <a:p>
            <a:pPr lvl="1"/>
            <a:r>
              <a:rPr lang="en-US" dirty="0" smtClean="0"/>
              <a:t>Second level (</a:t>
            </a:r>
            <a:r>
              <a:rPr lang="en-US" dirty="0" err="1" smtClean="0"/>
              <a:t>Orgon</a:t>
            </a:r>
            <a:r>
              <a:rPr lang="en-US" dirty="0" smtClean="0"/>
              <a:t> Slab </a:t>
            </a:r>
            <a:r>
              <a:rPr lang="en-US" dirty="0" err="1" smtClean="0"/>
              <a:t>ExtraLight</a:t>
            </a:r>
            <a:r>
              <a:rPr lang="en-US" dirty="0" smtClean="0"/>
              <a:t>, 20)</a:t>
            </a:r>
          </a:p>
          <a:p>
            <a:pPr lvl="2"/>
            <a:r>
              <a:rPr lang="en-US" dirty="0" smtClean="0"/>
              <a:t>Third level (</a:t>
            </a:r>
            <a:r>
              <a:rPr lang="en-US" dirty="0" err="1" smtClean="0"/>
              <a:t>Orgon</a:t>
            </a:r>
            <a:r>
              <a:rPr lang="en-US" dirty="0" smtClean="0"/>
              <a:t> Slab </a:t>
            </a:r>
            <a:r>
              <a:rPr lang="en-US" dirty="0" err="1" smtClean="0"/>
              <a:t>ExtraLight</a:t>
            </a:r>
            <a:r>
              <a:rPr lang="en-US" dirty="0" smtClean="0"/>
              <a:t>, 18)</a:t>
            </a:r>
          </a:p>
          <a:p>
            <a:pPr lvl="3"/>
            <a:r>
              <a:rPr lang="en-US" dirty="0" smtClean="0"/>
              <a:t>Fourth level (</a:t>
            </a:r>
            <a:r>
              <a:rPr lang="en-US" dirty="0" err="1" smtClean="0"/>
              <a:t>Orgon</a:t>
            </a:r>
            <a:r>
              <a:rPr lang="en-US" dirty="0" smtClean="0"/>
              <a:t> Slab </a:t>
            </a:r>
            <a:r>
              <a:rPr lang="en-US" dirty="0" err="1" smtClean="0"/>
              <a:t>ExtraLight</a:t>
            </a:r>
            <a:r>
              <a:rPr lang="en-US" dirty="0" smtClean="0"/>
              <a:t>, 16)</a:t>
            </a:r>
          </a:p>
          <a:p>
            <a:pPr lvl="4"/>
            <a:r>
              <a:rPr lang="en-US" dirty="0" smtClean="0"/>
              <a:t>Fifth level (</a:t>
            </a:r>
            <a:r>
              <a:rPr lang="en-US" dirty="0" err="1" smtClean="0"/>
              <a:t>Orgon</a:t>
            </a:r>
            <a:r>
              <a:rPr lang="en-US" dirty="0" smtClean="0"/>
              <a:t> Slab </a:t>
            </a:r>
            <a:r>
              <a:rPr lang="en-US" dirty="0" err="1" smtClean="0"/>
              <a:t>ExtraLight</a:t>
            </a:r>
            <a:r>
              <a:rPr lang="en-US" dirty="0" smtClean="0"/>
              <a:t>, 14)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71757" y="1730668"/>
            <a:ext cx="8184662" cy="41117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2400" b="0" i="0" baseline="0">
                <a:solidFill>
                  <a:srgbClr val="509E2F"/>
                </a:solidFill>
                <a:latin typeface="Orgon Slab Light"/>
                <a:cs typeface="Orgon Slab Light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 smtClean="0"/>
              <a:t>SUB-HEADER HERE (ORGON SLAB LIGHT, 24 PT.)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44384" y="5522977"/>
            <a:ext cx="1347216" cy="1089660"/>
          </a:xfrm>
          <a:prstGeom prst="rect">
            <a:avLst/>
          </a:prstGeom>
        </p:spPr>
      </p:pic>
      <p:pic>
        <p:nvPicPr>
          <p:cNvPr id="10" name="Picture 9" descr="SquGrid_362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5100"/>
            <a:ext cx="9144000" cy="457200"/>
          </a:xfrm>
          <a:prstGeom prst="rect">
            <a:avLst/>
          </a:prstGeom>
        </p:spPr>
      </p:pic>
      <p:sp>
        <p:nvSpPr>
          <p:cNvPr id="7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824157" y="523910"/>
            <a:ext cx="8184662" cy="9919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509E2F"/>
                </a:solidFill>
                <a:latin typeface="Orgon Slab Medium"/>
                <a:cs typeface="Orgon Slab Medium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 smtClean="0"/>
              <a:t>HEADER HERE </a:t>
            </a:r>
          </a:p>
          <a:p>
            <a:pPr lvl="0"/>
            <a:r>
              <a:rPr lang="en-US" dirty="0" smtClean="0"/>
              <a:t>(ORGON SLAB MEDIUM, 30 PT.)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28726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ader +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hart Placeholder 11"/>
          <p:cNvSpPr>
            <a:spLocks noGrp="1"/>
          </p:cNvSpPr>
          <p:nvPr>
            <p:ph type="chart" sz="quarter" idx="12" hasCustomPrompt="1"/>
          </p:nvPr>
        </p:nvSpPr>
        <p:spPr>
          <a:xfrm>
            <a:off x="766765" y="1736726"/>
            <a:ext cx="8021637" cy="4432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0" i="0" baseline="0">
                <a:solidFill>
                  <a:srgbClr val="FAF6EC"/>
                </a:solidFill>
                <a:latin typeface="Orgon Slab"/>
                <a:cs typeface="Orgon Slab"/>
              </a:defRPr>
            </a:lvl1pPr>
          </a:lstStyle>
          <a:p>
            <a:r>
              <a:rPr lang="en-US" dirty="0" smtClean="0"/>
              <a:t>Graphic Here</a:t>
            </a:r>
            <a:endParaRPr lang="en-US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371510"/>
            <a:ext cx="8184662" cy="9919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chemeClr val="bg1">
                    <a:lumMod val="20000"/>
                    <a:lumOff val="80000"/>
                  </a:schemeClr>
                </a:solidFill>
                <a:latin typeface="Orgon Slab Medium"/>
                <a:cs typeface="Orgon Slab Medium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 smtClean="0"/>
              <a:t>HEADER HERE </a:t>
            </a:r>
          </a:p>
          <a:p>
            <a:pPr lvl="0"/>
            <a:r>
              <a:rPr lang="en-US" dirty="0" smtClean="0"/>
              <a:t>(ORGON SLAB MEDIUM, 30 PT.)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44057" y="5522384"/>
            <a:ext cx="1349466" cy="10914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553" y="-189984"/>
            <a:ext cx="9342553" cy="467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5276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211665" y="613269"/>
            <a:ext cx="5308605" cy="817562"/>
          </a:xfrm>
          <a:prstGeom prst="rect">
            <a:avLst/>
          </a:prstGeom>
        </p:spPr>
        <p:txBody>
          <a:bodyPr vert="horz"/>
          <a:lstStyle>
            <a:lvl1pPr algn="l">
              <a:defRPr sz="5800">
                <a:solidFill>
                  <a:schemeClr val="bg1"/>
                </a:solidFill>
                <a:latin typeface="Tungsten-Semibold"/>
                <a:cs typeface="Tungsten-Semibold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211665" y="1447231"/>
            <a:ext cx="5308605" cy="9144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Orgon Slab"/>
                <a:cs typeface="Orgon Slab"/>
              </a:defRPr>
            </a:lvl1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71045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59305" y="1736727"/>
            <a:ext cx="8196210" cy="3701376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400" b="0" i="0" baseline="0">
                <a:solidFill>
                  <a:srgbClr val="509E2F"/>
                </a:solidFill>
                <a:latin typeface="Orgon Slab Light"/>
                <a:cs typeface="Orgon Slab Light"/>
              </a:defRPr>
            </a:lvl1pPr>
            <a:lvl2pPr>
              <a:defRPr sz="2000" b="0" i="0" baseline="0">
                <a:solidFill>
                  <a:srgbClr val="509E2F"/>
                </a:solidFill>
                <a:latin typeface="Orgon Slab Light"/>
                <a:cs typeface="Orgon Slab Light"/>
              </a:defRPr>
            </a:lvl2pPr>
            <a:lvl3pPr marL="1143000" indent="-228600">
              <a:buSzPct val="100000"/>
              <a:buFont typeface="Lucida Grande"/>
              <a:buChar char="&gt;"/>
              <a:defRPr sz="1800" b="0" i="0" baseline="0">
                <a:solidFill>
                  <a:srgbClr val="509E2F"/>
                </a:solidFill>
                <a:latin typeface="Orgon Slab Light"/>
                <a:cs typeface="Orgon Slab Light"/>
              </a:defRPr>
            </a:lvl3pPr>
            <a:lvl4pPr>
              <a:defRPr sz="1600" b="0" i="0" baseline="0">
                <a:solidFill>
                  <a:srgbClr val="509E2F"/>
                </a:solidFill>
                <a:latin typeface="Orgon Slab Light"/>
                <a:cs typeface="Orgon Slab Light"/>
              </a:defRPr>
            </a:lvl4pPr>
            <a:lvl5pPr marL="2057400" indent="-228600">
              <a:buFont typeface="Lucida Grande"/>
              <a:buChar char="&gt;"/>
              <a:defRPr sz="1400" b="0" i="0" baseline="0">
                <a:solidFill>
                  <a:srgbClr val="509E2F"/>
                </a:solidFill>
                <a:latin typeface="Orgon Slab Light"/>
                <a:cs typeface="Orgon Slab Light"/>
              </a:defRPr>
            </a:lvl5pPr>
          </a:lstStyle>
          <a:p>
            <a:pPr lvl="0"/>
            <a:r>
              <a:rPr lang="en-US" dirty="0" smtClean="0"/>
              <a:t>Bulleted content here (</a:t>
            </a:r>
            <a:r>
              <a:rPr lang="en-US" dirty="0" err="1" smtClean="0"/>
              <a:t>Orgon</a:t>
            </a:r>
            <a:r>
              <a:rPr lang="en-US" dirty="0" smtClean="0"/>
              <a:t> Slab Light, 24 pt.)</a:t>
            </a:r>
          </a:p>
          <a:p>
            <a:pPr lvl="1"/>
            <a:r>
              <a:rPr lang="en-US" dirty="0" smtClean="0"/>
              <a:t>Second level (</a:t>
            </a:r>
            <a:r>
              <a:rPr lang="en-US" dirty="0" err="1" smtClean="0"/>
              <a:t>Orgon</a:t>
            </a:r>
            <a:r>
              <a:rPr lang="en-US" dirty="0" smtClean="0"/>
              <a:t> Slab Light, 20)</a:t>
            </a:r>
          </a:p>
          <a:p>
            <a:pPr lvl="2"/>
            <a:r>
              <a:rPr lang="en-US" dirty="0" smtClean="0"/>
              <a:t>Third level (</a:t>
            </a:r>
            <a:r>
              <a:rPr lang="en-US" dirty="0" err="1" smtClean="0"/>
              <a:t>Orgon</a:t>
            </a:r>
            <a:r>
              <a:rPr lang="en-US" dirty="0" smtClean="0"/>
              <a:t> Slab Light, 18)</a:t>
            </a:r>
          </a:p>
          <a:p>
            <a:pPr lvl="3"/>
            <a:r>
              <a:rPr lang="en-US" dirty="0" smtClean="0"/>
              <a:t>Fourth level (</a:t>
            </a:r>
            <a:r>
              <a:rPr lang="en-US" dirty="0" err="1" smtClean="0"/>
              <a:t>Orgon</a:t>
            </a:r>
            <a:r>
              <a:rPr lang="en-US" dirty="0" smtClean="0"/>
              <a:t> Slab Light, 16)</a:t>
            </a:r>
          </a:p>
          <a:p>
            <a:pPr lvl="4"/>
            <a:r>
              <a:rPr lang="en-US" dirty="0" smtClean="0"/>
              <a:t>Fifth level (</a:t>
            </a:r>
            <a:r>
              <a:rPr lang="en-US" dirty="0" err="1" smtClean="0"/>
              <a:t>Orgon</a:t>
            </a:r>
            <a:r>
              <a:rPr lang="en-US" dirty="0" smtClean="0"/>
              <a:t> Slab Light, 14)</a:t>
            </a:r>
            <a:endParaRPr lang="en-US" dirty="0"/>
          </a:p>
        </p:txBody>
      </p:sp>
      <p:pic>
        <p:nvPicPr>
          <p:cNvPr id="9" name="Picture 8" descr="SquGrid_36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5100"/>
            <a:ext cx="9144000" cy="4572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44384" y="5522977"/>
            <a:ext cx="1347216" cy="1089660"/>
          </a:xfrm>
          <a:prstGeom prst="rect">
            <a:avLst/>
          </a:prstGeom>
        </p:spPr>
      </p:pic>
      <p:sp>
        <p:nvSpPr>
          <p:cNvPr id="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824157" y="523910"/>
            <a:ext cx="8184662" cy="9919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509E2F"/>
                </a:solidFill>
                <a:latin typeface="Orgon Slab Medium"/>
                <a:cs typeface="Orgon Slab Medium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 smtClean="0"/>
              <a:t>HEADER HERE </a:t>
            </a:r>
          </a:p>
          <a:p>
            <a:pPr lvl="0"/>
            <a:r>
              <a:rPr lang="en-US" dirty="0" smtClean="0"/>
              <a:t>(ORGON SLAB MEDIUM, 30 PT.)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0220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hart Placeholder 11"/>
          <p:cNvSpPr>
            <a:spLocks noGrp="1"/>
          </p:cNvSpPr>
          <p:nvPr>
            <p:ph type="chart" sz="quarter" idx="12" hasCustomPrompt="1"/>
          </p:nvPr>
        </p:nvSpPr>
        <p:spPr>
          <a:xfrm>
            <a:off x="766765" y="1736726"/>
            <a:ext cx="8021637" cy="365665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0" i="0" baseline="0">
                <a:solidFill>
                  <a:srgbClr val="509E2F"/>
                </a:solidFill>
                <a:latin typeface="Orgon Slab Light"/>
                <a:cs typeface="Orgon Slab Light"/>
              </a:defRPr>
            </a:lvl1pPr>
          </a:lstStyle>
          <a:p>
            <a:r>
              <a:rPr lang="en-US" dirty="0" smtClean="0"/>
              <a:t>Graphic Here</a:t>
            </a:r>
            <a:endParaRPr lang="en-US" dirty="0"/>
          </a:p>
        </p:txBody>
      </p:sp>
      <p:pic>
        <p:nvPicPr>
          <p:cNvPr id="8" name="Picture 7" descr="SquGrid_36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5100"/>
            <a:ext cx="9144000" cy="457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44384" y="5522977"/>
            <a:ext cx="1347216" cy="1089660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824157" y="523910"/>
            <a:ext cx="8184662" cy="9919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509E2F"/>
                </a:solidFill>
                <a:latin typeface="Orgon Slab Medium"/>
                <a:cs typeface="Orgon Slab Medium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 smtClean="0"/>
              <a:t>HEADER HERE </a:t>
            </a:r>
          </a:p>
          <a:p>
            <a:pPr lvl="0"/>
            <a:r>
              <a:rPr lang="en-US" dirty="0" smtClean="0"/>
              <a:t>(ORGON SLAB MEDIUM, 30 PT.)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9552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1894009"/>
            <a:ext cx="6972300" cy="264175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5000" b="0" i="0" baseline="0">
                <a:solidFill>
                  <a:srgbClr val="003B49"/>
                </a:solidFill>
                <a:latin typeface="Orgon Slab Medium"/>
                <a:cs typeface="Orgon Slab Medium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 smtClean="0"/>
              <a:t>TITLE HERE</a:t>
            </a:r>
          </a:p>
          <a:p>
            <a:pPr lvl="0"/>
            <a:r>
              <a:rPr lang="en-US" dirty="0" smtClean="0"/>
              <a:t>ORGON SLAB MEDIUM, 50 PT. 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44057" y="5522384"/>
            <a:ext cx="1349466" cy="109148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553" y="-202684"/>
            <a:ext cx="9342553" cy="467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5037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Sub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371510"/>
            <a:ext cx="8184662" cy="9919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003B49"/>
                </a:solidFill>
                <a:latin typeface="Orgon Slab Medium"/>
                <a:cs typeface="Orgon Slab Medium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 smtClean="0"/>
              <a:t>HEADER HERE </a:t>
            </a:r>
          </a:p>
          <a:p>
            <a:pPr lvl="0"/>
            <a:r>
              <a:rPr lang="en-US" dirty="0" smtClean="0"/>
              <a:t>(ORGON SLAB MEDIUM, 30 PT.)</a:t>
            </a:r>
            <a:endParaRPr lang="en-US" dirty="0"/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59305" y="2320239"/>
            <a:ext cx="8197114" cy="3810087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400" b="0" i="0" baseline="0">
                <a:solidFill>
                  <a:srgbClr val="003B49"/>
                </a:solidFill>
                <a:latin typeface="Orgon Slab ExtraLight"/>
                <a:cs typeface="Orgon Slab ExtraLight"/>
              </a:defRPr>
            </a:lvl1pPr>
            <a:lvl2pPr>
              <a:defRPr sz="2000" b="0" i="0" baseline="0">
                <a:solidFill>
                  <a:srgbClr val="003B49"/>
                </a:solidFill>
                <a:latin typeface="Orgon Slab ExtraLight"/>
                <a:cs typeface="Orgon Slab ExtraLight"/>
              </a:defRPr>
            </a:lvl2pPr>
            <a:lvl3pPr marL="1143000" indent="-228600">
              <a:buSzPct val="100000"/>
              <a:buFont typeface="Lucida Grande"/>
              <a:buChar char="&gt;"/>
              <a:defRPr sz="1800" b="0" i="0" baseline="0">
                <a:solidFill>
                  <a:srgbClr val="003B49"/>
                </a:solidFill>
                <a:latin typeface="Orgon Slab ExtraLight"/>
                <a:cs typeface="Orgon Slab ExtraLight"/>
              </a:defRPr>
            </a:lvl3pPr>
            <a:lvl4pPr>
              <a:defRPr sz="1600" b="0" i="0" baseline="0">
                <a:solidFill>
                  <a:srgbClr val="003B49"/>
                </a:solidFill>
                <a:latin typeface="Orgon Slab ExtraLight"/>
                <a:cs typeface="Orgon Slab ExtraLight"/>
              </a:defRPr>
            </a:lvl4pPr>
            <a:lvl5pPr marL="2057400" indent="-228600">
              <a:buFont typeface="Lucida Grande"/>
              <a:buChar char="&gt;"/>
              <a:defRPr sz="1400" b="0" i="0" baseline="0">
                <a:solidFill>
                  <a:srgbClr val="003B49"/>
                </a:solidFill>
                <a:latin typeface="Orgon Slab ExtraLight"/>
                <a:cs typeface="Orgon Slab ExtraLight"/>
              </a:defRPr>
            </a:lvl5pPr>
          </a:lstStyle>
          <a:p>
            <a:pPr lvl="0"/>
            <a:r>
              <a:rPr lang="en-US" dirty="0" smtClean="0"/>
              <a:t>Content here (</a:t>
            </a:r>
            <a:r>
              <a:rPr lang="en-US" dirty="0" err="1" smtClean="0"/>
              <a:t>Orgon</a:t>
            </a:r>
            <a:r>
              <a:rPr lang="en-US" dirty="0" smtClean="0"/>
              <a:t> Slab </a:t>
            </a:r>
            <a:r>
              <a:rPr lang="en-US" dirty="0" err="1" smtClean="0"/>
              <a:t>ExtraLight</a:t>
            </a:r>
            <a:r>
              <a:rPr lang="en-US" dirty="0" smtClean="0"/>
              <a:t>, 24 pt.)</a:t>
            </a:r>
          </a:p>
          <a:p>
            <a:pPr lvl="1"/>
            <a:r>
              <a:rPr lang="en-US" dirty="0" smtClean="0"/>
              <a:t>Second level (</a:t>
            </a:r>
            <a:r>
              <a:rPr lang="en-US" dirty="0" err="1" smtClean="0"/>
              <a:t>Orgon</a:t>
            </a:r>
            <a:r>
              <a:rPr lang="en-US" dirty="0" smtClean="0"/>
              <a:t> Slab </a:t>
            </a:r>
            <a:r>
              <a:rPr lang="en-US" dirty="0" err="1" smtClean="0"/>
              <a:t>ExtraLight</a:t>
            </a:r>
            <a:r>
              <a:rPr lang="en-US" dirty="0" smtClean="0"/>
              <a:t>, 20)</a:t>
            </a:r>
          </a:p>
          <a:p>
            <a:pPr lvl="2"/>
            <a:r>
              <a:rPr lang="en-US" dirty="0" smtClean="0"/>
              <a:t>Third level (</a:t>
            </a:r>
            <a:r>
              <a:rPr lang="en-US" dirty="0" err="1" smtClean="0"/>
              <a:t>Orgon</a:t>
            </a:r>
            <a:r>
              <a:rPr lang="en-US" dirty="0" smtClean="0"/>
              <a:t> Slab </a:t>
            </a:r>
            <a:r>
              <a:rPr lang="en-US" dirty="0" err="1" smtClean="0"/>
              <a:t>ExtraLight</a:t>
            </a:r>
            <a:r>
              <a:rPr lang="en-US" dirty="0" smtClean="0"/>
              <a:t>, 18)</a:t>
            </a:r>
          </a:p>
          <a:p>
            <a:pPr lvl="3"/>
            <a:r>
              <a:rPr lang="en-US" dirty="0" smtClean="0"/>
              <a:t>Fourth level (</a:t>
            </a:r>
            <a:r>
              <a:rPr lang="en-US" dirty="0" err="1" smtClean="0"/>
              <a:t>Orgon</a:t>
            </a:r>
            <a:r>
              <a:rPr lang="en-US" dirty="0" smtClean="0"/>
              <a:t> Slab </a:t>
            </a:r>
            <a:r>
              <a:rPr lang="en-US" dirty="0" err="1" smtClean="0"/>
              <a:t>ExtraLight</a:t>
            </a:r>
            <a:r>
              <a:rPr lang="en-US" dirty="0" smtClean="0"/>
              <a:t>, 16)</a:t>
            </a:r>
          </a:p>
          <a:p>
            <a:pPr lvl="4"/>
            <a:r>
              <a:rPr lang="en-US" dirty="0" smtClean="0"/>
              <a:t>Fifth level (</a:t>
            </a:r>
            <a:r>
              <a:rPr lang="en-US" dirty="0" err="1" smtClean="0"/>
              <a:t>Orgon</a:t>
            </a:r>
            <a:r>
              <a:rPr lang="en-US" dirty="0" smtClean="0"/>
              <a:t> Slab </a:t>
            </a:r>
            <a:r>
              <a:rPr lang="en-US" dirty="0" err="1" smtClean="0"/>
              <a:t>ExtraLight</a:t>
            </a:r>
            <a:r>
              <a:rPr lang="en-US" dirty="0" smtClean="0"/>
              <a:t>, 14)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71757" y="1730668"/>
            <a:ext cx="8184662" cy="41117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2400" b="0" i="0" baseline="0">
                <a:solidFill>
                  <a:srgbClr val="003B49"/>
                </a:solidFill>
                <a:latin typeface="Orgon Slab Light"/>
                <a:cs typeface="Orgon Slab Light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 smtClean="0"/>
              <a:t>SUB-HEADER HERE (ORGON SLAB LIGHT, 24 PT.)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553" y="-202684"/>
            <a:ext cx="9342553" cy="4671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44057" y="5522384"/>
            <a:ext cx="1349466" cy="109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2631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371510"/>
            <a:ext cx="8184662" cy="9919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003B49"/>
                </a:solidFill>
                <a:latin typeface="Orgon Slab Medium"/>
                <a:cs typeface="Orgon Slab Medium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 smtClean="0"/>
              <a:t>HEADER HERE </a:t>
            </a:r>
          </a:p>
          <a:p>
            <a:pPr lvl="0"/>
            <a:r>
              <a:rPr lang="en-US" dirty="0" smtClean="0"/>
              <a:t>(ORGON SLAB MEDIUM, 30 PT.)</a:t>
            </a:r>
            <a:endParaRPr lang="en-US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59305" y="1736726"/>
            <a:ext cx="8196210" cy="4015497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400" b="0" i="0" baseline="0">
                <a:solidFill>
                  <a:srgbClr val="003B49"/>
                </a:solidFill>
                <a:latin typeface="Orgon Slab Light"/>
                <a:cs typeface="Orgon Slab Light"/>
              </a:defRPr>
            </a:lvl1pPr>
            <a:lvl2pPr>
              <a:defRPr sz="2000" b="0" i="0" baseline="0">
                <a:solidFill>
                  <a:srgbClr val="003B49"/>
                </a:solidFill>
                <a:latin typeface="Orgon Slab Light"/>
                <a:cs typeface="Orgon Slab Light"/>
              </a:defRPr>
            </a:lvl2pPr>
            <a:lvl3pPr marL="1143000" indent="-228600">
              <a:buSzPct val="100000"/>
              <a:buFont typeface="Lucida Grande"/>
              <a:buChar char="&gt;"/>
              <a:defRPr sz="1800" b="0" i="0" baseline="0">
                <a:solidFill>
                  <a:srgbClr val="003B49"/>
                </a:solidFill>
                <a:latin typeface="Orgon Slab Light"/>
                <a:cs typeface="Orgon Slab Light"/>
              </a:defRPr>
            </a:lvl3pPr>
            <a:lvl4pPr>
              <a:defRPr sz="1600" b="0" i="0" baseline="0">
                <a:solidFill>
                  <a:srgbClr val="003B49"/>
                </a:solidFill>
                <a:latin typeface="Orgon Slab Light"/>
                <a:cs typeface="Orgon Slab Light"/>
              </a:defRPr>
            </a:lvl4pPr>
            <a:lvl5pPr marL="2057400" indent="-228600">
              <a:buFont typeface="Lucida Grande"/>
              <a:buChar char="&gt;"/>
              <a:defRPr sz="1400" b="0" i="0" baseline="0">
                <a:solidFill>
                  <a:srgbClr val="003B49"/>
                </a:solidFill>
                <a:latin typeface="Orgon Slab Light"/>
                <a:cs typeface="Orgon Slab Light"/>
              </a:defRPr>
            </a:lvl5pPr>
          </a:lstStyle>
          <a:p>
            <a:pPr lvl="0"/>
            <a:r>
              <a:rPr lang="en-US" dirty="0" smtClean="0"/>
              <a:t>Bulleted content here (</a:t>
            </a:r>
            <a:r>
              <a:rPr lang="en-US" dirty="0" err="1" smtClean="0"/>
              <a:t>Orgon</a:t>
            </a:r>
            <a:r>
              <a:rPr lang="en-US" dirty="0" smtClean="0"/>
              <a:t> Slab Light, 24 pt.)</a:t>
            </a:r>
          </a:p>
          <a:p>
            <a:pPr lvl="1"/>
            <a:r>
              <a:rPr lang="en-US" dirty="0" smtClean="0"/>
              <a:t>Second level (</a:t>
            </a:r>
            <a:r>
              <a:rPr lang="en-US" dirty="0" err="1" smtClean="0"/>
              <a:t>Orgon</a:t>
            </a:r>
            <a:r>
              <a:rPr lang="en-US" dirty="0" smtClean="0"/>
              <a:t> Slab Light, 20)</a:t>
            </a:r>
          </a:p>
          <a:p>
            <a:pPr lvl="2"/>
            <a:r>
              <a:rPr lang="en-US" dirty="0" smtClean="0"/>
              <a:t>Third level (</a:t>
            </a:r>
            <a:r>
              <a:rPr lang="en-US" dirty="0" err="1" smtClean="0"/>
              <a:t>Orgon</a:t>
            </a:r>
            <a:r>
              <a:rPr lang="en-US" dirty="0" smtClean="0"/>
              <a:t> Slab Light, 18)</a:t>
            </a:r>
          </a:p>
          <a:p>
            <a:pPr lvl="3"/>
            <a:r>
              <a:rPr lang="en-US" dirty="0" smtClean="0"/>
              <a:t>Fourth level (</a:t>
            </a:r>
            <a:r>
              <a:rPr lang="en-US" dirty="0" err="1" smtClean="0"/>
              <a:t>Orgon</a:t>
            </a:r>
            <a:r>
              <a:rPr lang="en-US" dirty="0" smtClean="0"/>
              <a:t> Slab Light, 16)</a:t>
            </a:r>
          </a:p>
          <a:p>
            <a:pPr lvl="4"/>
            <a:r>
              <a:rPr lang="en-US" dirty="0" smtClean="0"/>
              <a:t>Fifth level (</a:t>
            </a:r>
            <a:r>
              <a:rPr lang="en-US" dirty="0" err="1" smtClean="0"/>
              <a:t>Orgon</a:t>
            </a:r>
            <a:r>
              <a:rPr lang="en-US" dirty="0" smtClean="0"/>
              <a:t> Slab Light14)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553" y="-202684"/>
            <a:ext cx="9342553" cy="4671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44057" y="5522384"/>
            <a:ext cx="1349466" cy="109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958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hart Placeholder 11"/>
          <p:cNvSpPr>
            <a:spLocks noGrp="1"/>
          </p:cNvSpPr>
          <p:nvPr>
            <p:ph type="chart" sz="quarter" idx="12" hasCustomPrompt="1"/>
          </p:nvPr>
        </p:nvSpPr>
        <p:spPr>
          <a:xfrm>
            <a:off x="766765" y="1736726"/>
            <a:ext cx="8021637" cy="4432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0" i="0" baseline="0">
                <a:solidFill>
                  <a:srgbClr val="003B49"/>
                </a:solidFill>
                <a:latin typeface="Orgon Slab Light"/>
                <a:cs typeface="Orgon Slab Light"/>
              </a:defRPr>
            </a:lvl1pPr>
          </a:lstStyle>
          <a:p>
            <a:r>
              <a:rPr lang="en-US" dirty="0" smtClean="0"/>
              <a:t>Graphic Here</a:t>
            </a:r>
            <a:endParaRPr lang="en-US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371510"/>
            <a:ext cx="8184662" cy="9919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003B49"/>
                </a:solidFill>
                <a:latin typeface="Orgon Slab Medium"/>
                <a:cs typeface="Orgon Slab Medium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 smtClean="0"/>
              <a:t>HEADER HERE </a:t>
            </a:r>
          </a:p>
          <a:p>
            <a:pPr lvl="0"/>
            <a:r>
              <a:rPr lang="en-US" dirty="0" smtClean="0"/>
              <a:t>(ORGON SLAB MEDIUM, 30 PT.)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553" y="-202684"/>
            <a:ext cx="9342553" cy="46712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44057" y="5522384"/>
            <a:ext cx="1349466" cy="109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0146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1842046"/>
            <a:ext cx="6972300" cy="2641756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5000" b="0" i="0" baseline="0">
                <a:solidFill>
                  <a:srgbClr val="FAF6EC"/>
                </a:solidFill>
                <a:latin typeface="Orgon Slab Medium"/>
                <a:cs typeface="Orgon Slab Medium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 smtClean="0"/>
              <a:t>TITLE HERE</a:t>
            </a:r>
          </a:p>
          <a:p>
            <a:pPr lvl="0"/>
            <a:r>
              <a:rPr lang="en-US" dirty="0" smtClean="0"/>
              <a:t>ORGON SLAB MEDIUM, 50 PT. 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553" y="-202684"/>
            <a:ext cx="9342553" cy="46712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44057" y="5522384"/>
            <a:ext cx="1349466" cy="109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259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9868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63" r:id="rId2"/>
    <p:sldLayoutId id="2147483664" r:id="rId3"/>
    <p:sldLayoutId id="2147483665" r:id="rId4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B2B4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1761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54" r:id="rId5"/>
    <p:sldLayoutId id="2147483655" r:id="rId6"/>
    <p:sldLayoutId id="2147483656" r:id="rId7"/>
    <p:sldLayoutId id="2147483657" r:id="rId8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509E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1166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70915" y="5693839"/>
            <a:ext cx="891610" cy="724433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0" y="597425"/>
            <a:ext cx="5681128" cy="1943101"/>
          </a:xfrm>
          <a:prstGeom prst="rect">
            <a:avLst/>
          </a:prstGeom>
          <a:solidFill>
            <a:srgbClr val="0B2F3A">
              <a:alpha val="9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>
            <a:alphaModFix amt="14000"/>
          </a:blip>
          <a:stretch>
            <a:fillRect/>
          </a:stretch>
        </p:blipFill>
        <p:spPr>
          <a:xfrm>
            <a:off x="0" y="597425"/>
            <a:ext cx="5676900" cy="19431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792" y="5321300"/>
            <a:ext cx="812800" cy="15367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472950" y="23836"/>
            <a:ext cx="660400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770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671757" y="1894008"/>
            <a:ext cx="6972300" cy="3322425"/>
          </a:xfrm>
        </p:spPr>
        <p:txBody>
          <a:bodyPr>
            <a:normAutofit/>
          </a:bodyPr>
          <a:lstStyle/>
          <a:p>
            <a:r>
              <a:rPr lang="en-US" dirty="0" smtClean="0"/>
              <a:t>Faculty Senate</a:t>
            </a:r>
          </a:p>
          <a:p>
            <a:r>
              <a:rPr lang="en-US" sz="2400" b="1" dirty="0" smtClean="0"/>
              <a:t>November 9, 2017</a:t>
            </a:r>
          </a:p>
          <a:p>
            <a:endParaRPr lang="en-US" sz="2800" b="1" dirty="0" smtClean="0"/>
          </a:p>
          <a:p>
            <a:r>
              <a:rPr lang="en-US" sz="2800" b="1" dirty="0" smtClean="0"/>
              <a:t>Dr. Robert J. Marley</a:t>
            </a:r>
          </a:p>
          <a:p>
            <a:r>
              <a:rPr lang="en-US" sz="2400" dirty="0" smtClean="0"/>
              <a:t>Provost and Executive Vice Chancellor for Academic Affairs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82433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1724494" y="360692"/>
            <a:ext cx="5607925" cy="640399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500" b="1" dirty="0" smtClean="0">
                <a:solidFill>
                  <a:srgbClr val="509E2F"/>
                </a:solidFill>
                <a:latin typeface="Orgon Slab" panose="02000503000000020004" pitchFamily="50" charset="0"/>
              </a:rPr>
              <a:t>Office of Graduate Studies</a:t>
            </a:r>
            <a:endParaRPr lang="en-US" sz="3500" b="1" dirty="0">
              <a:solidFill>
                <a:srgbClr val="509E2F"/>
              </a:solidFill>
              <a:latin typeface="Orgon Slab" panose="02000503000000020004" pitchFamily="50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3341" y="1043577"/>
            <a:ext cx="7368678" cy="56600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lvl="0" indent="-228600">
              <a:spcBef>
                <a:spcPct val="20000"/>
              </a:spcBef>
              <a:buFont typeface="Wingdings 3" panose="05040102010807070707" pitchFamily="18" charset="2"/>
              <a:buChar char=""/>
            </a:pPr>
            <a:r>
              <a:rPr lang="en-US" sz="1600" dirty="0" smtClean="0">
                <a:solidFill>
                  <a:srgbClr val="005F83"/>
                </a:solidFill>
                <a:latin typeface="Orgon Slab" panose="02000503000000020004" pitchFamily="50" charset="0"/>
              </a:rPr>
              <a:t>New </a:t>
            </a:r>
            <a:r>
              <a:rPr lang="en-US" sz="1600" dirty="0">
                <a:solidFill>
                  <a:srgbClr val="005F83"/>
                </a:solidFill>
                <a:latin typeface="Orgon Slab" panose="02000503000000020004" pitchFamily="50" charset="0"/>
              </a:rPr>
              <a:t>Three Minute Thesis (3MT) Finale Date:</a:t>
            </a:r>
          </a:p>
          <a:p>
            <a:pPr lvl="1" indent="-22860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rgbClr val="509E2F"/>
                </a:solidFill>
                <a:latin typeface="Orgon Slab" panose="02000503000000020004" pitchFamily="50" charset="0"/>
              </a:rPr>
              <a:t>Thursday, Nov. 30, 5:30pm, 140 Toomey Hall</a:t>
            </a:r>
          </a:p>
          <a:p>
            <a:pPr lvl="1" indent="-22860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rgbClr val="509E2F"/>
                </a:solidFill>
                <a:latin typeface="Orgon Slab" panose="02000503000000020004" pitchFamily="50" charset="0"/>
              </a:rPr>
              <a:t>6 Finalists:		Sherif Fakher, Petroleum Engineering, PhD</a:t>
            </a:r>
          </a:p>
          <a:p>
            <a:pPr marL="228600" lvl="1">
              <a:spcBef>
                <a:spcPct val="20000"/>
              </a:spcBef>
            </a:pPr>
            <a:r>
              <a:rPr lang="en-US" sz="1400" dirty="0" smtClean="0">
                <a:solidFill>
                  <a:srgbClr val="509E2F"/>
                </a:solidFill>
                <a:latin typeface="Orgon Slab" panose="02000503000000020004" pitchFamily="50" charset="0"/>
              </a:rPr>
              <a:t>				Dheiaa </a:t>
            </a:r>
            <a:r>
              <a:rPr lang="en-US" sz="1400" dirty="0">
                <a:solidFill>
                  <a:srgbClr val="509E2F"/>
                </a:solidFill>
                <a:latin typeface="Orgon Slab" panose="02000503000000020004" pitchFamily="50" charset="0"/>
              </a:rPr>
              <a:t>Alfarge, Petroleum Engineering, PhD</a:t>
            </a:r>
          </a:p>
          <a:p>
            <a:pPr marL="228600" lvl="1">
              <a:spcBef>
                <a:spcPct val="20000"/>
              </a:spcBef>
            </a:pPr>
            <a:r>
              <a:rPr lang="en-US" sz="1400" dirty="0" smtClean="0">
                <a:solidFill>
                  <a:srgbClr val="509E2F"/>
                </a:solidFill>
                <a:latin typeface="Orgon Slab" panose="02000503000000020004" pitchFamily="50" charset="0"/>
              </a:rPr>
              <a:t>				Umanga </a:t>
            </a:r>
            <a:r>
              <a:rPr lang="en-US" sz="1400" dirty="0">
                <a:solidFill>
                  <a:srgbClr val="509E2F"/>
                </a:solidFill>
                <a:latin typeface="Orgon Slab" panose="02000503000000020004" pitchFamily="50" charset="0"/>
              </a:rPr>
              <a:t>De Silva, Chemistry, PhD</a:t>
            </a:r>
          </a:p>
          <a:p>
            <a:pPr marL="228600" lvl="1">
              <a:spcBef>
                <a:spcPct val="20000"/>
              </a:spcBef>
            </a:pPr>
            <a:r>
              <a:rPr lang="en-US" sz="1400" dirty="0" smtClean="0">
                <a:solidFill>
                  <a:srgbClr val="509E2F"/>
                </a:solidFill>
                <a:latin typeface="Orgon Slab" panose="02000503000000020004" pitchFamily="50" charset="0"/>
              </a:rPr>
              <a:t>				Justin </a:t>
            </a:r>
            <a:r>
              <a:rPr lang="en-US" sz="1400" dirty="0">
                <a:solidFill>
                  <a:srgbClr val="509E2F"/>
                </a:solidFill>
                <a:latin typeface="Orgon Slab" panose="02000503000000020004" pitchFamily="50" charset="0"/>
              </a:rPr>
              <a:t>Beltz, Chemistry, PhD</a:t>
            </a:r>
          </a:p>
          <a:p>
            <a:pPr marL="228600" lvl="1">
              <a:spcBef>
                <a:spcPct val="20000"/>
              </a:spcBef>
            </a:pPr>
            <a:r>
              <a:rPr lang="en-US" sz="1400" dirty="0" smtClean="0">
                <a:solidFill>
                  <a:srgbClr val="509E2F"/>
                </a:solidFill>
                <a:latin typeface="Orgon Slab" panose="02000503000000020004" pitchFamily="50" charset="0"/>
              </a:rPr>
              <a:t>				Meagan </a:t>
            </a:r>
            <a:r>
              <a:rPr lang="en-US" sz="1400" dirty="0">
                <a:solidFill>
                  <a:srgbClr val="509E2F"/>
                </a:solidFill>
                <a:latin typeface="Orgon Slab" panose="02000503000000020004" pitchFamily="50" charset="0"/>
              </a:rPr>
              <a:t>Kelso, Materials Science and Engineering, PhD</a:t>
            </a:r>
          </a:p>
          <a:p>
            <a:pPr marL="228600" lvl="1">
              <a:spcBef>
                <a:spcPct val="20000"/>
              </a:spcBef>
            </a:pPr>
            <a:r>
              <a:rPr lang="en-US" sz="1400" dirty="0" smtClean="0">
                <a:solidFill>
                  <a:srgbClr val="509E2F"/>
                </a:solidFill>
                <a:latin typeface="Orgon Slab" panose="02000503000000020004" pitchFamily="50" charset="0"/>
              </a:rPr>
              <a:t>				Vineet </a:t>
            </a:r>
            <a:r>
              <a:rPr lang="en-US" sz="1400" dirty="0">
                <a:solidFill>
                  <a:srgbClr val="509E2F"/>
                </a:solidFill>
                <a:latin typeface="Orgon Slab" panose="02000503000000020004" pitchFamily="50" charset="0"/>
              </a:rPr>
              <a:t>Alexander, Chemical Engineering, </a:t>
            </a:r>
            <a:r>
              <a:rPr lang="en-US" sz="1400" dirty="0" smtClean="0">
                <a:solidFill>
                  <a:srgbClr val="509E2F"/>
                </a:solidFill>
                <a:latin typeface="Orgon Slab" panose="02000503000000020004" pitchFamily="50" charset="0"/>
              </a:rPr>
              <a:t>PhD</a:t>
            </a:r>
            <a:endParaRPr lang="en-US" sz="1400" dirty="0">
              <a:solidFill>
                <a:srgbClr val="509E2F"/>
              </a:solidFill>
              <a:latin typeface="Orgon Slab" panose="02000503000000020004" pitchFamily="50" charset="0"/>
            </a:endParaRPr>
          </a:p>
          <a:p>
            <a:pPr marL="228600" lvl="0" indent="-228600">
              <a:spcBef>
                <a:spcPts val="1800"/>
              </a:spcBef>
              <a:buFont typeface="Wingdings 3" panose="05040102010807070707" pitchFamily="18" charset="2"/>
              <a:buChar char=""/>
            </a:pPr>
            <a:r>
              <a:rPr lang="en-US" sz="1600" dirty="0">
                <a:solidFill>
                  <a:srgbClr val="005F83"/>
                </a:solidFill>
                <a:latin typeface="Orgon Slab" panose="02000503000000020004" pitchFamily="50" charset="0"/>
              </a:rPr>
              <a:t>What About Grad School? Event held Oct. 23, 24, </a:t>
            </a:r>
            <a:r>
              <a:rPr lang="en-US" sz="1600" dirty="0" smtClean="0">
                <a:solidFill>
                  <a:srgbClr val="005F83"/>
                </a:solidFill>
                <a:latin typeface="Orgon Slab" panose="02000503000000020004" pitchFamily="50" charset="0"/>
              </a:rPr>
              <a:t>26</a:t>
            </a:r>
            <a:endParaRPr lang="en-US" sz="1400" dirty="0">
              <a:solidFill>
                <a:srgbClr val="005F83"/>
              </a:solidFill>
              <a:latin typeface="Orgon Slab" panose="02000503000000020004" pitchFamily="50" charset="0"/>
            </a:endParaRPr>
          </a:p>
          <a:p>
            <a:pPr lvl="1" indent="-2286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rgbClr val="509E2F"/>
                </a:solidFill>
                <a:latin typeface="Orgon Slab" panose="02000503000000020004" pitchFamily="50" charset="0"/>
              </a:rPr>
              <a:t>Faculty and current grad students talked with S&amp;T UG students about grad </a:t>
            </a:r>
            <a:r>
              <a:rPr lang="en-US" sz="1400" dirty="0" smtClean="0">
                <a:solidFill>
                  <a:srgbClr val="509E2F"/>
                </a:solidFill>
                <a:latin typeface="Orgon Slab" panose="02000503000000020004" pitchFamily="50" charset="0"/>
              </a:rPr>
              <a:t>school</a:t>
            </a:r>
            <a:br>
              <a:rPr lang="en-US" sz="1400" dirty="0" smtClean="0">
                <a:solidFill>
                  <a:srgbClr val="509E2F"/>
                </a:solidFill>
                <a:latin typeface="Orgon Slab" panose="02000503000000020004" pitchFamily="50" charset="0"/>
              </a:rPr>
            </a:br>
            <a:r>
              <a:rPr lang="en-US" sz="1400" dirty="0" smtClean="0">
                <a:solidFill>
                  <a:srgbClr val="509E2F"/>
                </a:solidFill>
                <a:latin typeface="Orgon Slab" panose="02000503000000020004" pitchFamily="50" charset="0"/>
              </a:rPr>
              <a:t>(applying</a:t>
            </a:r>
            <a:r>
              <a:rPr lang="en-US" sz="1400" dirty="0">
                <a:solidFill>
                  <a:srgbClr val="509E2F"/>
                </a:solidFill>
                <a:latin typeface="Orgon Slab" panose="02000503000000020004" pitchFamily="50" charset="0"/>
              </a:rPr>
              <a:t>, funding, school/life balance, research, etc.)</a:t>
            </a:r>
          </a:p>
          <a:p>
            <a:pPr lvl="1" indent="-2286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rgbClr val="509E2F"/>
                </a:solidFill>
                <a:latin typeface="Orgon Slab" panose="02000503000000020004" pitchFamily="50" charset="0"/>
              </a:rPr>
              <a:t>Approximately 130 S&amp;T UG students </a:t>
            </a:r>
            <a:r>
              <a:rPr lang="en-US" sz="1400" dirty="0" smtClean="0">
                <a:solidFill>
                  <a:srgbClr val="509E2F"/>
                </a:solidFill>
                <a:latin typeface="Orgon Slab" panose="02000503000000020004" pitchFamily="50" charset="0"/>
              </a:rPr>
              <a:t>participated</a:t>
            </a:r>
            <a:endParaRPr lang="en-US" sz="1600" dirty="0">
              <a:solidFill>
                <a:srgbClr val="509E2F"/>
              </a:solidFill>
              <a:latin typeface="Orgon Slab" panose="02000503000000020004" pitchFamily="50" charset="0"/>
            </a:endParaRPr>
          </a:p>
          <a:p>
            <a:pPr marL="228600" indent="-228600">
              <a:spcBef>
                <a:spcPts val="1800"/>
              </a:spcBef>
              <a:buFont typeface="Wingdings 3" panose="05040102010807070707" pitchFamily="18" charset="2"/>
              <a:buChar char=""/>
            </a:pPr>
            <a:r>
              <a:rPr lang="en-US" sz="1600" dirty="0">
                <a:solidFill>
                  <a:srgbClr val="005F83"/>
                </a:solidFill>
                <a:latin typeface="Orgon Slab" panose="02000503000000020004" pitchFamily="50" charset="0"/>
              </a:rPr>
              <a:t>Revision of Thesis/Dissertation </a:t>
            </a:r>
            <a:r>
              <a:rPr lang="en-US" sz="1600" dirty="0" smtClean="0">
                <a:solidFill>
                  <a:srgbClr val="005F83"/>
                </a:solidFill>
                <a:latin typeface="Orgon Slab" panose="02000503000000020004" pitchFamily="50" charset="0"/>
              </a:rPr>
              <a:t>Specs. </a:t>
            </a:r>
            <a:endParaRPr lang="en-US" sz="1600" dirty="0">
              <a:solidFill>
                <a:srgbClr val="005F83"/>
              </a:solidFill>
              <a:latin typeface="Orgon Slab" panose="02000503000000020004" pitchFamily="50" charset="0"/>
            </a:endParaRPr>
          </a:p>
          <a:p>
            <a:pPr lvl="1" indent="-2286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rgbClr val="509E2F"/>
                </a:solidFill>
                <a:latin typeface="Orgon Slab" panose="02000503000000020004" pitchFamily="50" charset="0"/>
              </a:rPr>
              <a:t>Specs for T/Ds haven’t been revised since 2009</a:t>
            </a:r>
          </a:p>
          <a:p>
            <a:pPr lvl="1" indent="-2286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rgbClr val="509E2F"/>
                </a:solidFill>
                <a:latin typeface="Orgon Slab" panose="02000503000000020004" pitchFamily="50" charset="0"/>
              </a:rPr>
              <a:t>Revisions were passed by Graduate Council to be voted on at the </a:t>
            </a:r>
            <a:r>
              <a:rPr lang="en-US" sz="1400" dirty="0" smtClean="0">
                <a:solidFill>
                  <a:srgbClr val="509E2F"/>
                </a:solidFill>
                <a:latin typeface="Orgon Slab" panose="02000503000000020004" pitchFamily="50" charset="0"/>
              </a:rPr>
              <a:t>November</a:t>
            </a:r>
            <a:br>
              <a:rPr lang="en-US" sz="1400" dirty="0" smtClean="0">
                <a:solidFill>
                  <a:srgbClr val="509E2F"/>
                </a:solidFill>
                <a:latin typeface="Orgon Slab" panose="02000503000000020004" pitchFamily="50" charset="0"/>
              </a:rPr>
            </a:br>
            <a:r>
              <a:rPr lang="en-US" sz="1400" dirty="0" smtClean="0">
                <a:solidFill>
                  <a:srgbClr val="509E2F"/>
                </a:solidFill>
                <a:latin typeface="Orgon Slab" panose="02000503000000020004" pitchFamily="50" charset="0"/>
              </a:rPr>
              <a:t>Graduate </a:t>
            </a:r>
            <a:r>
              <a:rPr lang="en-US" sz="1400" dirty="0">
                <a:solidFill>
                  <a:srgbClr val="509E2F"/>
                </a:solidFill>
                <a:latin typeface="Orgon Slab" panose="02000503000000020004" pitchFamily="50" charset="0"/>
              </a:rPr>
              <a:t>Faculty </a:t>
            </a:r>
            <a:r>
              <a:rPr lang="en-US" sz="1400" dirty="0" smtClean="0">
                <a:solidFill>
                  <a:srgbClr val="509E2F"/>
                </a:solidFill>
                <a:latin typeface="Orgon Slab" panose="02000503000000020004" pitchFamily="50" charset="0"/>
              </a:rPr>
              <a:t>meeting</a:t>
            </a:r>
            <a:endParaRPr lang="en-US" sz="1400" dirty="0">
              <a:solidFill>
                <a:srgbClr val="509E2F"/>
              </a:solidFill>
              <a:latin typeface="Orgon Slab" panose="02000503000000020004" pitchFamily="50" charset="0"/>
            </a:endParaRPr>
          </a:p>
          <a:p>
            <a:pPr marL="228600" lvl="0" indent="-228600">
              <a:spcBef>
                <a:spcPts val="1800"/>
              </a:spcBef>
              <a:buFont typeface="Wingdings 3" panose="05040102010807070707" pitchFamily="18" charset="2"/>
              <a:buChar char=""/>
            </a:pPr>
            <a:r>
              <a:rPr lang="en-US" sz="1600" dirty="0">
                <a:solidFill>
                  <a:srgbClr val="005F83"/>
                </a:solidFill>
                <a:latin typeface="Orgon Slab" panose="02000503000000020004" pitchFamily="50" charset="0"/>
              </a:rPr>
              <a:t>Spring 2018 New Graduate Student Orientation</a:t>
            </a:r>
            <a:r>
              <a:rPr lang="en-US" sz="1600" dirty="0" smtClean="0">
                <a:solidFill>
                  <a:srgbClr val="005F83"/>
                </a:solidFill>
                <a:latin typeface="Orgon Slab" panose="02000503000000020004" pitchFamily="50" charset="0"/>
              </a:rPr>
              <a:t>:</a:t>
            </a:r>
          </a:p>
          <a:p>
            <a:pPr lvl="1" indent="-2286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rgbClr val="509E2F"/>
                </a:solidFill>
                <a:latin typeface="Orgon Slab" panose="02000503000000020004" pitchFamily="50" charset="0"/>
              </a:rPr>
              <a:t>Friday, January 12, 8:30am-3:00pm, Hasselmann Alumni </a:t>
            </a:r>
            <a:r>
              <a:rPr lang="en-US" sz="1400" dirty="0" smtClean="0">
                <a:solidFill>
                  <a:srgbClr val="509E2F"/>
                </a:solidFill>
                <a:latin typeface="Orgon Slab" panose="02000503000000020004" pitchFamily="50" charset="0"/>
              </a:rPr>
              <a:t>House  </a:t>
            </a:r>
          </a:p>
        </p:txBody>
      </p:sp>
    </p:spTree>
    <p:extLst>
      <p:ext uri="{BB962C8B-B14F-4D97-AF65-F5344CB8AC3E}">
        <p14:creationId xmlns:p14="http://schemas.microsoft.com/office/powerpoint/2010/main" val="3379882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1876812" y="578982"/>
            <a:ext cx="5498441" cy="488310"/>
          </a:xfrm>
        </p:spPr>
        <p:txBody>
          <a:bodyPr>
            <a:noAutofit/>
          </a:bodyPr>
          <a:lstStyle/>
          <a:p>
            <a:pPr algn="ctr"/>
            <a:r>
              <a:rPr lang="en-US" sz="3500" b="1" dirty="0" smtClean="0">
                <a:latin typeface="Orgon Slab" panose="02000503000000020004" pitchFamily="50" charset="0"/>
              </a:rPr>
              <a:t>Enrollment Management</a:t>
            </a:r>
            <a:endParaRPr lang="en-US" sz="3500" b="1" dirty="0">
              <a:latin typeface="Orgon Slab" panose="02000503000000020004" pitchFamily="50" charset="0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589609" y="1623517"/>
            <a:ext cx="8072846" cy="3566793"/>
          </a:xfrm>
        </p:spPr>
        <p:txBody>
          <a:bodyPr/>
          <a:lstStyle/>
          <a:p>
            <a:pPr marL="457200" indent="-457200">
              <a:lnSpc>
                <a:spcPts val="3400"/>
              </a:lnSpc>
              <a:spcBef>
                <a:spcPts val="1800"/>
              </a:spcBef>
              <a:buFont typeface="Wingdings 3" panose="05040102010807070707" pitchFamily="18" charset="2"/>
              <a:buChar char=""/>
            </a:pPr>
            <a:r>
              <a:rPr lang="en-US" b="1" dirty="0">
                <a:solidFill>
                  <a:srgbClr val="005F83"/>
                </a:solidFill>
                <a:latin typeface="Orgon Slab" panose="02000503000000020004" pitchFamily="50" charset="0"/>
              </a:rPr>
              <a:t>Open House is Saturday, November 11.  We expect over 250 students and their families, and thank you in advance for your help!</a:t>
            </a:r>
          </a:p>
          <a:p>
            <a:pPr marL="457200" indent="-457200">
              <a:lnSpc>
                <a:spcPts val="3400"/>
              </a:lnSpc>
              <a:spcBef>
                <a:spcPts val="3600"/>
              </a:spcBef>
              <a:buFont typeface="Wingdings 3" panose="05040102010807070707" pitchFamily="18" charset="2"/>
              <a:buChar char=""/>
            </a:pPr>
            <a:r>
              <a:rPr lang="en-US" b="1" dirty="0">
                <a:solidFill>
                  <a:srgbClr val="005F83"/>
                </a:solidFill>
                <a:latin typeface="Orgon Slab" panose="02000503000000020004" pitchFamily="50" charset="0"/>
              </a:rPr>
              <a:t>Commencement Ceremony will be on Saturday, December 16 at 10:00 am and 3:30 pm. </a:t>
            </a:r>
          </a:p>
        </p:txBody>
      </p:sp>
    </p:spTree>
    <p:extLst>
      <p:ext uri="{BB962C8B-B14F-4D97-AF65-F5344CB8AC3E}">
        <p14:creationId xmlns:p14="http://schemas.microsoft.com/office/powerpoint/2010/main" val="1777911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515677" y="2187860"/>
            <a:ext cx="7388026" cy="3117863"/>
          </a:xfrm>
        </p:spPr>
        <p:txBody>
          <a:bodyPr/>
          <a:lstStyle/>
          <a:p>
            <a:pPr marL="548640" indent="-548640">
              <a:spcBef>
                <a:spcPts val="4200"/>
              </a:spcBef>
              <a:buFont typeface="Wingdings 3" panose="05040102010807070707" pitchFamily="18" charset="2"/>
              <a:buChar char=""/>
            </a:pPr>
            <a:r>
              <a:rPr lang="en-US" sz="4000" b="1" dirty="0" smtClean="0">
                <a:solidFill>
                  <a:srgbClr val="005F83"/>
                </a:solidFill>
                <a:latin typeface="Orgon Slab" panose="02000503000000020004" pitchFamily="50" charset="0"/>
              </a:rPr>
              <a:t>Vice-Chancellor </a:t>
            </a:r>
            <a:r>
              <a:rPr lang="en-US" sz="4000" b="1" dirty="0">
                <a:solidFill>
                  <a:srgbClr val="005F83"/>
                </a:solidFill>
                <a:latin typeface="Orgon Slab" panose="02000503000000020004" pitchFamily="50" charset="0"/>
              </a:rPr>
              <a:t>and </a:t>
            </a:r>
            <a:r>
              <a:rPr lang="en-US" sz="4000" b="1" dirty="0" smtClean="0">
                <a:solidFill>
                  <a:srgbClr val="005F83"/>
                </a:solidFill>
                <a:latin typeface="Orgon Slab" panose="02000503000000020004" pitchFamily="50" charset="0"/>
              </a:rPr>
              <a:t>Dean</a:t>
            </a:r>
            <a:endParaRPr lang="en-US" sz="4000" b="1" dirty="0">
              <a:solidFill>
                <a:srgbClr val="005F83"/>
              </a:solidFill>
              <a:latin typeface="Orgon Slab" panose="02000503000000020004" pitchFamily="50" charset="0"/>
            </a:endParaRPr>
          </a:p>
          <a:p>
            <a:pPr marL="548640" indent="-548640">
              <a:spcBef>
                <a:spcPts val="4200"/>
              </a:spcBef>
              <a:buFont typeface="Wingdings 3" panose="05040102010807070707" pitchFamily="18" charset="2"/>
              <a:buChar char=""/>
            </a:pPr>
            <a:r>
              <a:rPr lang="en-US" sz="4000" b="1" dirty="0" smtClean="0">
                <a:solidFill>
                  <a:srgbClr val="005F83"/>
                </a:solidFill>
                <a:latin typeface="Orgon Slab" panose="02000503000000020004" pitchFamily="50" charset="0"/>
              </a:rPr>
              <a:t>Laboratory </a:t>
            </a:r>
            <a:r>
              <a:rPr lang="en-US" sz="4000" b="1" dirty="0">
                <a:solidFill>
                  <a:srgbClr val="005F83"/>
                </a:solidFill>
                <a:latin typeface="Orgon Slab" panose="02000503000000020004" pitchFamily="50" charset="0"/>
              </a:rPr>
              <a:t>safety </a:t>
            </a:r>
          </a:p>
          <a:p>
            <a:pPr marL="548640" indent="-548640">
              <a:spcBef>
                <a:spcPts val="4200"/>
              </a:spcBef>
              <a:buFont typeface="Wingdings 3" panose="05040102010807070707" pitchFamily="18" charset="2"/>
              <a:buChar char=""/>
            </a:pPr>
            <a:r>
              <a:rPr lang="en-US" sz="4000" b="1" dirty="0" smtClean="0">
                <a:solidFill>
                  <a:srgbClr val="005F83"/>
                </a:solidFill>
                <a:latin typeface="Orgon Slab" panose="02000503000000020004" pitchFamily="50" charset="0"/>
              </a:rPr>
              <a:t>HLC </a:t>
            </a:r>
            <a:r>
              <a:rPr lang="en-US" sz="4000" b="1" dirty="0">
                <a:solidFill>
                  <a:srgbClr val="005F83"/>
                </a:solidFill>
                <a:latin typeface="Orgon Slab" panose="02000503000000020004" pitchFamily="50" charset="0"/>
              </a:rPr>
              <a:t>related </a:t>
            </a:r>
            <a:r>
              <a:rPr lang="en-US" sz="4000" b="1" dirty="0" smtClean="0">
                <a:solidFill>
                  <a:srgbClr val="005F83"/>
                </a:solidFill>
                <a:latin typeface="Orgon Slab" panose="02000503000000020004" pitchFamily="50" charset="0"/>
              </a:rPr>
              <a:t>activities</a:t>
            </a:r>
            <a:endParaRPr lang="en-US" sz="4000" b="1" dirty="0" smtClean="0">
              <a:solidFill>
                <a:srgbClr val="005F83"/>
              </a:solidFill>
              <a:latin typeface="Orgon Slab" panose="02000503000000020004" pitchFamily="50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15677" y="801159"/>
            <a:ext cx="7645603" cy="815814"/>
          </a:xfrm>
        </p:spPr>
        <p:txBody>
          <a:bodyPr>
            <a:noAutofit/>
          </a:bodyPr>
          <a:lstStyle/>
          <a:p>
            <a:r>
              <a:rPr lang="en-US" sz="6000" b="1" kern="1300" spc="210" dirty="0" smtClean="0">
                <a:latin typeface="Orgon Slab" panose="02000503000000020004" pitchFamily="50" charset="0"/>
              </a:rPr>
              <a:t>Updates</a:t>
            </a:r>
            <a:endParaRPr lang="en-US" sz="6000" b="1" kern="1300" spc="210" dirty="0">
              <a:latin typeface="Orgon Slab" panose="0200050300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6896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143505" y="2612117"/>
            <a:ext cx="4779809" cy="1149985"/>
          </a:xfrm>
        </p:spPr>
        <p:txBody>
          <a:bodyPr>
            <a:normAutofit/>
          </a:bodyPr>
          <a:lstStyle/>
          <a:p>
            <a:pPr algn="ctr"/>
            <a:r>
              <a:rPr lang="en-US" sz="6000" dirty="0" smtClean="0"/>
              <a:t>QUESTIONS?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071844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rgbClr val="61BE46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665" y="613269"/>
            <a:ext cx="5423016" cy="817562"/>
          </a:xfrm>
        </p:spPr>
        <p:txBody>
          <a:bodyPr/>
          <a:lstStyle/>
          <a:p>
            <a:r>
              <a:rPr lang="en-US" sz="5400" dirty="0" smtClean="0"/>
              <a:t>Division Updates</a:t>
            </a:r>
            <a:endParaRPr lang="en-US" sz="5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Faculty Senate Meeting</a:t>
            </a:r>
          </a:p>
          <a:p>
            <a:r>
              <a:rPr lang="en-US" dirty="0" smtClean="0"/>
              <a:t>Thursday, November 9,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4396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0962" y="337118"/>
            <a:ext cx="8987245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 smtClean="0">
                <a:solidFill>
                  <a:srgbClr val="509E2F"/>
                </a:solidFill>
                <a:latin typeface="Orgon Slab" panose="02000503000000020004" pitchFamily="50" charset="0"/>
              </a:rPr>
              <a:t>Center for Advancing Faculty Excellence “CAFÉ”</a:t>
            </a:r>
          </a:p>
          <a:p>
            <a:r>
              <a:rPr lang="en-US" sz="1400" dirty="0" smtClean="0">
                <a:solidFill>
                  <a:srgbClr val="509E2F"/>
                </a:solidFill>
                <a:latin typeface="Orgon Slab" panose="02000503000000020004" pitchFamily="50" charset="0"/>
              </a:rPr>
              <a:t>November 2017 Update</a:t>
            </a:r>
            <a:endParaRPr lang="en-US" sz="1400" dirty="0">
              <a:solidFill>
                <a:srgbClr val="509E2F"/>
              </a:solidFill>
              <a:latin typeface="Orgon Slab" panose="02000503000000020004" pitchFamily="50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507502"/>
              </p:ext>
            </p:extLst>
          </p:nvPr>
        </p:nvGraphicFramePr>
        <p:xfrm>
          <a:off x="126272" y="1173621"/>
          <a:ext cx="8856624" cy="5529207"/>
        </p:xfrm>
        <a:graphic>
          <a:graphicData uri="http://schemas.openxmlformats.org/drawingml/2006/table">
            <a:tbl>
              <a:tblPr/>
              <a:tblGrid>
                <a:gridCol w="4362999"/>
                <a:gridCol w="4493625"/>
              </a:tblGrid>
              <a:tr h="236917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5F83"/>
                          </a:solidFill>
                          <a:latin typeface="Orgon Slab" panose="02000503000000020004" pitchFamily="50" charset="0"/>
                        </a:rPr>
                        <a:t>Major Accomplishments</a:t>
                      </a:r>
                      <a:endParaRPr lang="en-US" sz="1400" b="1" dirty="0">
                        <a:solidFill>
                          <a:srgbClr val="005F83"/>
                        </a:solidFill>
                        <a:latin typeface="Orgon Slab" panose="02000503000000020004" pitchFamily="50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5F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F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F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F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rgbClr val="005F83"/>
                          </a:solidFill>
                          <a:latin typeface="Orgon Slab" panose="02000503000000020004" pitchFamily="50" charset="0"/>
                        </a:rPr>
                        <a:t>Major Accomplishments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5F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F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F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F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912132">
                <a:tc rowSpan="7">
                  <a:txBody>
                    <a:bodyPr/>
                    <a:lstStyle/>
                    <a:p>
                      <a:pPr marL="228600" indent="-228600">
                        <a:spcBef>
                          <a:spcPts val="1200"/>
                        </a:spcBef>
                        <a:buClr>
                          <a:srgbClr val="509E2F"/>
                        </a:buClr>
                        <a:buSzPct val="100000"/>
                        <a:buFont typeface="Wingdings 3" panose="05040102010807070707" pitchFamily="18" charset="2"/>
                        <a:buChar char=""/>
                      </a:pPr>
                      <a:r>
                        <a:rPr lang="en-US" sz="1400" dirty="0" smtClean="0">
                          <a:solidFill>
                            <a:srgbClr val="509E2F"/>
                          </a:solidFill>
                          <a:latin typeface="Arial"/>
                          <a:cs typeface="Arial"/>
                        </a:rPr>
                        <a:t>Early Career Faculty Forums:</a:t>
                      </a:r>
                    </a:p>
                    <a:p>
                      <a:pPr marL="458788" lvl="1" indent="-228600">
                        <a:spcBef>
                          <a:spcPts val="1200"/>
                        </a:spcBef>
                        <a:buClr>
                          <a:srgbClr val="005F83"/>
                        </a:buClr>
                        <a:buSzPct val="100000"/>
                        <a:buFont typeface="Wingdings" charset="2"/>
                        <a:buChar char="§"/>
                      </a:pPr>
                      <a:r>
                        <a:rPr lang="en-US" sz="1400" dirty="0" smtClean="0">
                          <a:solidFill>
                            <a:srgbClr val="005F83"/>
                          </a:solidFill>
                          <a:latin typeface="Arial"/>
                          <a:cs typeface="Arial"/>
                        </a:rPr>
                        <a:t>October 18</a:t>
                      </a:r>
                      <a:r>
                        <a:rPr lang="en-US" sz="1400" baseline="30000" dirty="0" smtClean="0">
                          <a:solidFill>
                            <a:srgbClr val="005F83"/>
                          </a:solidFill>
                          <a:latin typeface="Arial"/>
                          <a:cs typeface="Arial"/>
                        </a:rPr>
                        <a:t>th</a:t>
                      </a:r>
                      <a:r>
                        <a:rPr lang="en-US" sz="1400" dirty="0" smtClean="0">
                          <a:solidFill>
                            <a:srgbClr val="005F83"/>
                          </a:solidFill>
                          <a:latin typeface="Arial"/>
                          <a:cs typeface="Arial"/>
                        </a:rPr>
                        <a:t>:  “Proposal Budgeting and Cost Sharing”, VP</a:t>
                      </a:r>
                      <a:r>
                        <a:rPr lang="en-US" sz="1400" baseline="0" dirty="0" smtClean="0">
                          <a:solidFill>
                            <a:srgbClr val="005F83"/>
                          </a:solidFill>
                          <a:latin typeface="Arial"/>
                          <a:cs typeface="Arial"/>
                        </a:rPr>
                        <a:t> Mariesa Crow</a:t>
                      </a:r>
                      <a:endParaRPr lang="en-US" sz="1400" dirty="0" smtClean="0">
                        <a:solidFill>
                          <a:srgbClr val="005F83"/>
                        </a:solidFill>
                        <a:latin typeface="Arial"/>
                        <a:cs typeface="Arial"/>
                      </a:endParaRPr>
                    </a:p>
                    <a:p>
                      <a:pPr marL="458788" lvl="1" indent="-228600">
                        <a:spcBef>
                          <a:spcPts val="600"/>
                        </a:spcBef>
                        <a:buClr>
                          <a:srgbClr val="005F83"/>
                        </a:buClr>
                        <a:buSzPct val="100000"/>
                        <a:buFont typeface="Wingdings" charset="2"/>
                        <a:buChar char="§"/>
                      </a:pPr>
                      <a:r>
                        <a:rPr lang="en-US" sz="1400" baseline="0" dirty="0" smtClean="0">
                          <a:solidFill>
                            <a:srgbClr val="005F83"/>
                          </a:solidFill>
                          <a:latin typeface="Arial"/>
                          <a:cs typeface="Arial"/>
                        </a:rPr>
                        <a:t>November 1</a:t>
                      </a:r>
                      <a:r>
                        <a:rPr lang="en-US" sz="1400" baseline="30000" dirty="0" smtClean="0">
                          <a:solidFill>
                            <a:srgbClr val="005F83"/>
                          </a:solidFill>
                          <a:latin typeface="Arial"/>
                          <a:cs typeface="Arial"/>
                        </a:rPr>
                        <a:t>st</a:t>
                      </a:r>
                      <a:r>
                        <a:rPr lang="en-US" sz="1400" dirty="0" smtClean="0">
                          <a:solidFill>
                            <a:srgbClr val="005F83"/>
                          </a:solidFill>
                          <a:latin typeface="Arial"/>
                          <a:cs typeface="Arial"/>
                        </a:rPr>
                        <a:t>:  “Grant Award Management”, Paula DeLong, and Mariesa Crow;</a:t>
                      </a:r>
                      <a:r>
                        <a:rPr lang="en-US" sz="1400" baseline="0" dirty="0" smtClean="0">
                          <a:solidFill>
                            <a:srgbClr val="005F8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400" dirty="0" smtClean="0">
                          <a:solidFill>
                            <a:srgbClr val="005F83"/>
                          </a:solidFill>
                          <a:latin typeface="Arial"/>
                          <a:cs typeface="Arial"/>
                        </a:rPr>
                        <a:t> “The Institutional Review Board</a:t>
                      </a:r>
                      <a:r>
                        <a:rPr lang="en-US" sz="1400" dirty="0" smtClean="0">
                          <a:solidFill>
                            <a:srgbClr val="509E2F"/>
                          </a:solidFill>
                          <a:latin typeface="Arial"/>
                          <a:cs typeface="Arial"/>
                        </a:rPr>
                        <a:t>,</a:t>
                      </a:r>
                      <a:r>
                        <a:rPr lang="en-US" sz="1400" dirty="0" smtClean="0">
                          <a:solidFill>
                            <a:srgbClr val="005F83"/>
                          </a:solidFill>
                          <a:latin typeface="Arial"/>
                          <a:cs typeface="Arial"/>
                        </a:rPr>
                        <a:t>” Kathryn Northcut</a:t>
                      </a:r>
                      <a:endParaRPr lang="en-US" sz="1400" dirty="0" smtClean="0">
                        <a:solidFill>
                          <a:srgbClr val="005F83"/>
                        </a:solidFill>
                        <a:latin typeface="Orgon Slab" panose="02000503000000020004" pitchFamily="50" charset="0"/>
                        <a:cs typeface="Arial"/>
                      </a:endParaRPr>
                    </a:p>
                    <a:p>
                      <a:pPr marL="228600" indent="-228600">
                        <a:spcBef>
                          <a:spcPts val="600"/>
                        </a:spcBef>
                        <a:buClr>
                          <a:srgbClr val="509E2F"/>
                        </a:buClr>
                        <a:buSzPct val="100000"/>
                        <a:buFont typeface="Wingdings 3" panose="05040102010807070707" pitchFamily="18" charset="2"/>
                        <a:buChar char=""/>
                      </a:pPr>
                      <a:r>
                        <a:rPr lang="en-US" sz="1400" dirty="0" smtClean="0">
                          <a:solidFill>
                            <a:srgbClr val="509E2F"/>
                          </a:solidFill>
                          <a:latin typeface="Arial"/>
                          <a:cs typeface="Arial"/>
                        </a:rPr>
                        <a:t>CERTI became a part of CAFÉ on November 1</a:t>
                      </a:r>
                      <a:r>
                        <a:rPr lang="en-US" sz="1400" baseline="30000" dirty="0" smtClean="0">
                          <a:solidFill>
                            <a:srgbClr val="509E2F"/>
                          </a:solidFill>
                          <a:latin typeface="Arial"/>
                          <a:cs typeface="Arial"/>
                        </a:rPr>
                        <a:t>st</a:t>
                      </a:r>
                      <a:r>
                        <a:rPr lang="en-US" sz="1400" baseline="0" dirty="0" smtClean="0">
                          <a:solidFill>
                            <a:srgbClr val="509E2F"/>
                          </a:solidFill>
                          <a:latin typeface="Arial"/>
                          <a:cs typeface="Arial"/>
                        </a:rPr>
                        <a:t>; co-located with CAFÉ in 207 Norwood. </a:t>
                      </a:r>
                      <a:endParaRPr lang="en-US" sz="1400" dirty="0" smtClean="0">
                        <a:solidFill>
                          <a:srgbClr val="509E2F"/>
                        </a:solidFill>
                        <a:latin typeface="Arial"/>
                        <a:cs typeface="Arial"/>
                      </a:endParaRPr>
                    </a:p>
                    <a:p>
                      <a:pPr marL="228600" indent="-228600">
                        <a:spcBef>
                          <a:spcPts val="1200"/>
                        </a:spcBef>
                        <a:buClr>
                          <a:srgbClr val="509E2F"/>
                        </a:buClr>
                        <a:buSzPct val="100000"/>
                        <a:buFont typeface="Wingdings 3" panose="05040102010807070707" pitchFamily="18" charset="2"/>
                        <a:buChar char=""/>
                      </a:pPr>
                      <a:r>
                        <a:rPr lang="en-US" sz="1400" dirty="0" smtClean="0">
                          <a:solidFill>
                            <a:srgbClr val="509E2F"/>
                          </a:solidFill>
                          <a:latin typeface="Arial"/>
                          <a:cs typeface="Arial"/>
                        </a:rPr>
                        <a:t>Staff positions finalized:</a:t>
                      </a:r>
                    </a:p>
                    <a:p>
                      <a:pPr marL="0" indent="0">
                        <a:spcBef>
                          <a:spcPts val="600"/>
                        </a:spcBef>
                        <a:buClr>
                          <a:srgbClr val="509E2F"/>
                        </a:buClr>
                        <a:buSzPct val="100000"/>
                        <a:buFont typeface="Wingdings 3" panose="05040102010807070707" pitchFamily="18" charset="2"/>
                        <a:buNone/>
                      </a:pPr>
                      <a:endParaRPr lang="en-US" sz="1200" dirty="0" smtClean="0">
                        <a:solidFill>
                          <a:srgbClr val="005F83"/>
                        </a:solidFill>
                        <a:latin typeface="Orgon Slab" panose="02000503000000020004" pitchFamily="50" charset="0"/>
                        <a:cs typeface="Arial"/>
                      </a:endParaRPr>
                    </a:p>
                    <a:p>
                      <a:pPr marL="0" indent="0">
                        <a:spcBef>
                          <a:spcPts val="600"/>
                        </a:spcBef>
                        <a:buClr>
                          <a:srgbClr val="005F83"/>
                        </a:buClr>
                        <a:buSzPct val="100000"/>
                        <a:buFont typeface="Wingdings" panose="05000000000000000000" pitchFamily="2" charset="2"/>
                        <a:buNone/>
                      </a:pPr>
                      <a:endParaRPr lang="en-US" sz="1200" dirty="0" smtClean="0">
                        <a:solidFill>
                          <a:srgbClr val="005F83"/>
                        </a:solidFill>
                        <a:latin typeface="Orgon Slab" panose="02000503000000020004" pitchFamily="50" charset="0"/>
                        <a:cs typeface="Arial"/>
                      </a:endParaRPr>
                    </a:p>
                    <a:p>
                      <a:pPr marL="0" indent="0">
                        <a:spcBef>
                          <a:spcPts val="600"/>
                        </a:spcBef>
                        <a:buClr>
                          <a:srgbClr val="005F83"/>
                        </a:buClr>
                        <a:buSzPct val="100000"/>
                        <a:buFont typeface="Wingdings" panose="05000000000000000000" pitchFamily="2" charset="2"/>
                        <a:buNone/>
                      </a:pPr>
                      <a:endParaRPr lang="en-US" sz="1200" dirty="0" smtClean="0">
                        <a:solidFill>
                          <a:srgbClr val="005F83"/>
                        </a:solidFill>
                        <a:latin typeface="Orgon Slab" panose="02000503000000020004" pitchFamily="50" charset="0"/>
                        <a:cs typeface="Arial"/>
                      </a:endParaRPr>
                    </a:p>
                    <a:p>
                      <a:pPr marL="0" indent="0">
                        <a:spcBef>
                          <a:spcPts val="600"/>
                        </a:spcBef>
                        <a:buClr>
                          <a:srgbClr val="005F83"/>
                        </a:buClr>
                        <a:buSzPct val="100000"/>
                        <a:buFont typeface="Wingdings" panose="05000000000000000000" pitchFamily="2" charset="2"/>
                        <a:buNone/>
                      </a:pPr>
                      <a:endParaRPr lang="en-US" sz="1200" dirty="0" smtClean="0">
                        <a:solidFill>
                          <a:srgbClr val="005F83"/>
                        </a:solidFill>
                        <a:latin typeface="Orgon Slab" panose="02000503000000020004" pitchFamily="50" charset="0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rgbClr val="005F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F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F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F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lvl="1" indent="-2286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509E2F"/>
                        </a:buClr>
                        <a:buSzPct val="100000"/>
                        <a:buFont typeface="Wingdings 3" panose="05040102010807070707" pitchFamily="18" charset="2"/>
                        <a:buChar char=""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509E2F"/>
                          </a:solidFill>
                          <a:latin typeface="Arial"/>
                          <a:cs typeface="Arial"/>
                        </a:rPr>
                        <a:t>Meetings with constituencies including N. Outar, Campus Title IX Coordinator, and Mark Gallardo, Bookstore</a:t>
                      </a:r>
                      <a:r>
                        <a:rPr lang="en-US" sz="1400" baseline="0" dirty="0" smtClean="0">
                          <a:solidFill>
                            <a:srgbClr val="509E2F"/>
                          </a:solidFill>
                          <a:latin typeface="Arial"/>
                          <a:cs typeface="Arial"/>
                        </a:rPr>
                        <a:t> Manager.</a:t>
                      </a:r>
                      <a:endParaRPr lang="en-US" sz="1400" dirty="0" smtClean="0">
                        <a:solidFill>
                          <a:srgbClr val="509E2F"/>
                        </a:solidFill>
                        <a:latin typeface="Arial"/>
                        <a:cs typeface="Arial"/>
                      </a:endParaRPr>
                    </a:p>
                    <a:p>
                      <a:pPr marL="228600" marR="0" lvl="1" indent="-2286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509E2F"/>
                        </a:buClr>
                        <a:buSzPct val="100000"/>
                        <a:buFont typeface="Wingdings 3" panose="05040102010807070707" pitchFamily="18" charset="2"/>
                        <a:buChar char=""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509E2F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Continued interviews with individuals who assess faculty performance; literature review.</a:t>
                      </a:r>
                      <a:endParaRPr lang="en-US" sz="1400" dirty="0" smtClean="0">
                        <a:solidFill>
                          <a:srgbClr val="509E2F"/>
                        </a:solidFill>
                        <a:latin typeface="Orgon Slab" panose="02000503000000020004" pitchFamily="50" charset="0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5F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F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F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F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36917">
                <a:tc vMerge="1"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rgbClr val="005F83"/>
                        </a:solidFill>
                        <a:latin typeface="Orgon Slab" panose="02000503000000020004" pitchFamily="50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5F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F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F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F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>
                        <a:alpha val="4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rgbClr val="005F83"/>
                          </a:solidFill>
                          <a:latin typeface="Orgon Slab" panose="02000503000000020004" pitchFamily="50" charset="0"/>
                        </a:rPr>
                        <a:t>Immediate Plans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5F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F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F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F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149919">
                <a:tc vMerge="1"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rgbClr val="005F83"/>
                        </a:solidFill>
                        <a:latin typeface="Orgon Slab" panose="02000503000000020004" pitchFamily="50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5F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F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F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F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>
                        <a:alpha val="4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spcBef>
                          <a:spcPts val="1200"/>
                        </a:spcBef>
                        <a:buClr>
                          <a:srgbClr val="509E2F"/>
                        </a:buClr>
                        <a:buSzPct val="100000"/>
                        <a:buFont typeface="Wingdings 3" panose="05040102010807070707" pitchFamily="18" charset="2"/>
                        <a:buChar char=""/>
                      </a:pPr>
                      <a:r>
                        <a:rPr lang="en-US" sz="1400" dirty="0" smtClean="0">
                          <a:solidFill>
                            <a:srgbClr val="509E2F"/>
                          </a:solidFill>
                          <a:latin typeface="Arial"/>
                          <a:cs typeface="Arial"/>
                        </a:rPr>
                        <a:t>Developing a website</a:t>
                      </a:r>
                    </a:p>
                    <a:p>
                      <a:pPr marL="285750" indent="-285750">
                        <a:spcBef>
                          <a:spcPts val="600"/>
                        </a:spcBef>
                        <a:buClr>
                          <a:srgbClr val="509E2F"/>
                        </a:buClr>
                        <a:buSzPct val="100000"/>
                        <a:buFont typeface="Wingdings 3" panose="05040102010807070707" pitchFamily="18" charset="2"/>
                        <a:buChar char=""/>
                      </a:pPr>
                      <a:r>
                        <a:rPr lang="en-US" sz="1400" dirty="0" smtClean="0">
                          <a:solidFill>
                            <a:srgbClr val="509E2F"/>
                          </a:solidFill>
                          <a:latin typeface="Arial"/>
                          <a:cs typeface="Arial"/>
                        </a:rPr>
                        <a:t>Announcing travel grants program</a:t>
                      </a:r>
                    </a:p>
                    <a:p>
                      <a:pPr marL="457200" lvl="1" indent="-228600">
                        <a:spcBef>
                          <a:spcPts val="600"/>
                        </a:spcBef>
                        <a:buClr>
                          <a:srgbClr val="005F83"/>
                        </a:buClr>
                        <a:buSzPct val="100000"/>
                        <a:buFont typeface="Wingdings" panose="05000000000000000000" pitchFamily="2" charset="2"/>
                        <a:buChar char="§"/>
                      </a:pPr>
                      <a:r>
                        <a:rPr lang="en-US" sz="1200" dirty="0" smtClean="0">
                          <a:solidFill>
                            <a:srgbClr val="005F83"/>
                          </a:solidFill>
                          <a:latin typeface="Arial"/>
                          <a:cs typeface="Arial"/>
                        </a:rPr>
                        <a:t>$10K available to support travel to funding agencies / professional society meetings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5F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F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F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F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372755">
                <a:tc vMerge="1"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rgbClr val="005F83"/>
                        </a:solidFill>
                        <a:latin typeface="Orgon Slab" panose="02000503000000020004" pitchFamily="50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5F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F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F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F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>
                        <a:alpha val="4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rgbClr val="005F83"/>
                          </a:solidFill>
                          <a:latin typeface="Orgon Slab" panose="02000503000000020004" pitchFamily="50" charset="0"/>
                        </a:rPr>
                        <a:t>Issues / Concerns</a:t>
                      </a:r>
                      <a:endParaRPr lang="en-US" sz="1400" b="1" dirty="0">
                        <a:solidFill>
                          <a:srgbClr val="005F83"/>
                        </a:solidFill>
                        <a:latin typeface="Orgon Slab" panose="02000503000000020004" pitchFamily="50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5F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F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F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F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621258">
                <a:tc vMerge="1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005F83"/>
                        </a:buClr>
                        <a:buSzPct val="100000"/>
                        <a:buFont typeface="Wingdings" panose="05000000000000000000" pitchFamily="2" charset="2"/>
                        <a:buNone/>
                        <a:tabLst>
                          <a:tab pos="1143000" algn="l"/>
                        </a:tabLst>
                        <a:defRPr/>
                      </a:pPr>
                      <a:endParaRPr kumimoji="0" lang="en-US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5F83"/>
                        </a:solidFill>
                        <a:effectLst/>
                        <a:uLnTx/>
                        <a:uFillTx/>
                        <a:latin typeface="Orgon Slab" panose="02000503000000020004" pitchFamily="50" charset="0"/>
                        <a:ea typeface="+mn-ea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rgbClr val="005F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F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F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F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>
                        <a:alpha val="4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509E2F"/>
                        </a:buClr>
                        <a:buSzPct val="100000"/>
                        <a:buFont typeface="Wingdings 3" panose="05040102010807070707" pitchFamily="18" charset="2"/>
                        <a:buChar char=""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509E2F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Nothing major; activities designed to continue building momentum and awareness of CAFE</a:t>
                      </a:r>
                      <a:endParaRPr lang="en-US" sz="1400" b="1" dirty="0" smtClean="0">
                        <a:solidFill>
                          <a:srgbClr val="509E2F"/>
                        </a:solidFill>
                        <a:latin typeface="Orgon Slab" panose="02000503000000020004" pitchFamily="50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5F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F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F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F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306795">
                <a:tc vMerge="1">
                  <a:txBody>
                    <a:bodyPr/>
                    <a:lstStyle/>
                    <a:p>
                      <a:pPr marL="0" indent="0">
                        <a:spcBef>
                          <a:spcPts val="600"/>
                        </a:spcBef>
                        <a:buClr>
                          <a:srgbClr val="005F83"/>
                        </a:buClr>
                        <a:buSzPct val="100000"/>
                        <a:buFont typeface="Wingdings" panose="05000000000000000000" pitchFamily="2" charset="2"/>
                        <a:buNone/>
                      </a:pPr>
                      <a:endParaRPr lang="en-US" sz="1200" dirty="0" smtClean="0">
                        <a:solidFill>
                          <a:srgbClr val="005F83"/>
                        </a:solidFill>
                        <a:latin typeface="Orgon Slab" panose="02000503000000020004" pitchFamily="50" charset="0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rgbClr val="005F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F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F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F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509E2F"/>
                        </a:buClr>
                        <a:buSzPct val="100000"/>
                        <a:buFont typeface="Wingdings 3" panose="05040102010807070707" pitchFamily="18" charset="2"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rgbClr val="005F83"/>
                          </a:solidFill>
                          <a:latin typeface="Orgon Slab" panose="02000503000000020004" pitchFamily="50" charset="0"/>
                        </a:rPr>
                        <a:t>Upcoming Events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5F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F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F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F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133976">
                <a:tc vMerge="1">
                  <a:txBody>
                    <a:bodyPr/>
                    <a:lstStyle/>
                    <a:p>
                      <a:pPr marL="0" indent="0">
                        <a:spcBef>
                          <a:spcPts val="600"/>
                        </a:spcBef>
                        <a:buClr>
                          <a:srgbClr val="005F83"/>
                        </a:buClr>
                        <a:buSzPct val="100000"/>
                        <a:buFont typeface="Wingdings" panose="05000000000000000000" pitchFamily="2" charset="2"/>
                        <a:buNone/>
                      </a:pPr>
                      <a:endParaRPr lang="en-US" sz="1200" dirty="0" smtClean="0">
                        <a:solidFill>
                          <a:srgbClr val="005F83"/>
                        </a:solidFill>
                        <a:latin typeface="Orgon Slab" panose="02000503000000020004" pitchFamily="50" charset="0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rgbClr val="005F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F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F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F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228600" indent="-228600">
                        <a:spcBef>
                          <a:spcPts val="600"/>
                        </a:spcBef>
                        <a:buClr>
                          <a:srgbClr val="509E2F"/>
                        </a:buClr>
                        <a:buSzPct val="100000"/>
                        <a:buFont typeface="Wingdings 3" panose="05040102010807070707" pitchFamily="18" charset="2"/>
                        <a:buChar char=""/>
                      </a:pPr>
                      <a:r>
                        <a:rPr lang="en-US" sz="1400" dirty="0" smtClean="0">
                          <a:solidFill>
                            <a:srgbClr val="509E2F"/>
                          </a:solidFill>
                          <a:latin typeface="Arial"/>
                          <a:cs typeface="Arial"/>
                        </a:rPr>
                        <a:t>Early Career Faculty Forum:  “Setting Clear Expectations for Your Class”, November 15</a:t>
                      </a:r>
                      <a:r>
                        <a:rPr lang="en-US" sz="1400" baseline="30000" dirty="0" smtClean="0">
                          <a:solidFill>
                            <a:srgbClr val="509E2F"/>
                          </a:solidFill>
                          <a:latin typeface="Arial"/>
                          <a:cs typeface="Arial"/>
                        </a:rPr>
                        <a:t>th</a:t>
                      </a:r>
                      <a:r>
                        <a:rPr lang="en-US" sz="1400" dirty="0" smtClean="0">
                          <a:solidFill>
                            <a:srgbClr val="509E2F"/>
                          </a:solidFill>
                          <a:latin typeface="Arial"/>
                          <a:cs typeface="Arial"/>
                        </a:rPr>
                        <a:t>, 4:00 p.m., 204 Library</a:t>
                      </a:r>
                    </a:p>
                    <a:p>
                      <a:pPr marL="228600" indent="-228600">
                        <a:spcBef>
                          <a:spcPts val="600"/>
                        </a:spcBef>
                        <a:buClr>
                          <a:srgbClr val="509E2F"/>
                        </a:buClr>
                        <a:buSzPct val="100000"/>
                        <a:buFont typeface="Wingdings 3" panose="05040102010807070707" pitchFamily="18" charset="2"/>
                        <a:buChar char=""/>
                      </a:pPr>
                      <a:r>
                        <a:rPr lang="en-US" sz="1400" dirty="0" smtClean="0">
                          <a:solidFill>
                            <a:srgbClr val="509E2F"/>
                          </a:solidFill>
                          <a:latin typeface="Arial"/>
                          <a:cs typeface="Arial"/>
                        </a:rPr>
                        <a:t>Meeting with the Department Chairs Council on Nov. 14</a:t>
                      </a:r>
                      <a:r>
                        <a:rPr lang="en-US" sz="1400" baseline="30000" dirty="0" smtClean="0">
                          <a:solidFill>
                            <a:srgbClr val="509E2F"/>
                          </a:solidFill>
                          <a:latin typeface="Arial"/>
                          <a:cs typeface="Arial"/>
                        </a:rPr>
                        <a:t>th</a:t>
                      </a:r>
                      <a:r>
                        <a:rPr lang="en-US" sz="1400" dirty="0" smtClean="0">
                          <a:solidFill>
                            <a:srgbClr val="509E2F"/>
                          </a:solidFill>
                          <a:latin typeface="Arial"/>
                          <a:cs typeface="Arial"/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5F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F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F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F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pic>
        <p:nvPicPr>
          <p:cNvPr id="4" name="Picture 3" descr="Diane1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30" t="17778" r="25788" b="40560"/>
          <a:stretch/>
        </p:blipFill>
        <p:spPr>
          <a:xfrm>
            <a:off x="645559" y="4104354"/>
            <a:ext cx="1371600" cy="1709033"/>
          </a:xfrm>
          <a:prstGeom prst="rect">
            <a:avLst/>
          </a:prstGeom>
        </p:spPr>
      </p:pic>
      <p:pic>
        <p:nvPicPr>
          <p:cNvPr id="5" name="Picture 4" descr="bigg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127" y="4104354"/>
            <a:ext cx="1371600" cy="167829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1350" y="6075582"/>
            <a:ext cx="162353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3B49"/>
                </a:solidFill>
              </a:rPr>
              <a:t>Diane Hagni</a:t>
            </a:r>
            <a:endParaRPr lang="en-US" sz="1400" b="1" dirty="0">
              <a:solidFill>
                <a:srgbClr val="003B49"/>
              </a:solidFill>
            </a:endParaRPr>
          </a:p>
          <a:p>
            <a:pPr algn="ctr"/>
            <a:r>
              <a:rPr lang="en-US" sz="1100" dirty="0" smtClean="0">
                <a:solidFill>
                  <a:srgbClr val="003B49"/>
                </a:solidFill>
              </a:rPr>
              <a:t>OSA III</a:t>
            </a:r>
            <a:endParaRPr lang="en-US" sz="1100" dirty="0">
              <a:solidFill>
                <a:srgbClr val="003B49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93127" y="6075582"/>
            <a:ext cx="162353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3B49"/>
                </a:solidFill>
              </a:rPr>
              <a:t>Abby Bigg</a:t>
            </a:r>
            <a:endParaRPr lang="en-US" sz="1400" b="1" dirty="0">
              <a:solidFill>
                <a:srgbClr val="003B49"/>
              </a:solidFill>
            </a:endParaRPr>
          </a:p>
          <a:p>
            <a:pPr algn="ctr"/>
            <a:r>
              <a:rPr lang="en-US" sz="1100" dirty="0" smtClean="0">
                <a:solidFill>
                  <a:srgbClr val="003B49"/>
                </a:solidFill>
              </a:rPr>
              <a:t>CERTI OSA</a:t>
            </a:r>
            <a:endParaRPr lang="en-US" sz="1100" dirty="0">
              <a:solidFill>
                <a:srgbClr val="003B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2253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230232" y="557240"/>
            <a:ext cx="8680375" cy="601907"/>
          </a:xfrm>
        </p:spPr>
        <p:txBody>
          <a:bodyPr>
            <a:normAutofit/>
          </a:bodyPr>
          <a:lstStyle/>
          <a:p>
            <a:pPr algn="ctr"/>
            <a:r>
              <a:rPr lang="en-US" sz="3500" b="1" dirty="0" smtClean="0"/>
              <a:t>College of Arts, Sciences, and Business</a:t>
            </a:r>
          </a:p>
        </p:txBody>
      </p:sp>
      <p:sp>
        <p:nvSpPr>
          <p:cNvPr id="5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354361" y="1507938"/>
            <a:ext cx="8382056" cy="3102702"/>
          </a:xfrm>
        </p:spPr>
        <p:txBody>
          <a:bodyPr/>
          <a:lstStyle/>
          <a:p>
            <a:pPr marL="0" indent="0" algn="ctr">
              <a:lnSpc>
                <a:spcPct val="200000"/>
              </a:lnSpc>
              <a:spcBef>
                <a:spcPts val="1200"/>
              </a:spcBef>
              <a:buNone/>
            </a:pPr>
            <a:r>
              <a:rPr lang="en-US" dirty="0">
                <a:solidFill>
                  <a:srgbClr val="005F83"/>
                </a:solidFill>
              </a:rPr>
              <a:t>A college-wide faculty and staff meeting will be held </a:t>
            </a:r>
            <a:r>
              <a:rPr lang="en-US" dirty="0" smtClean="0">
                <a:solidFill>
                  <a:srgbClr val="005F83"/>
                </a:solidFill>
              </a:rPr>
              <a:t>on Wednesday</a:t>
            </a:r>
            <a:r>
              <a:rPr lang="en-US" dirty="0">
                <a:solidFill>
                  <a:srgbClr val="005F83"/>
                </a:solidFill>
              </a:rPr>
              <a:t>, December 13 at 3:00 PM in the Choir Room in Castleman Hall.  All are welcome</a:t>
            </a:r>
            <a:r>
              <a:rPr lang="en-US" dirty="0" smtClean="0">
                <a:solidFill>
                  <a:srgbClr val="005F83"/>
                </a:solidFill>
              </a:rPr>
              <a:t>!</a:t>
            </a:r>
            <a:endParaRPr lang="en-US" dirty="0">
              <a:solidFill>
                <a:srgbClr val="005F8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7648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321972" y="541327"/>
            <a:ext cx="8595359" cy="687199"/>
          </a:xfrm>
        </p:spPr>
        <p:txBody>
          <a:bodyPr>
            <a:normAutofit/>
          </a:bodyPr>
          <a:lstStyle/>
          <a:p>
            <a:pPr algn="ctr"/>
            <a:r>
              <a:rPr lang="en-US" sz="3500" b="1" dirty="0" smtClean="0"/>
              <a:t>College of Engineering and Computing</a:t>
            </a:r>
            <a:endParaRPr lang="en-US" sz="3500" b="1" dirty="0"/>
          </a:p>
        </p:txBody>
      </p:sp>
      <p:sp>
        <p:nvSpPr>
          <p:cNvPr id="5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426480" y="1292920"/>
            <a:ext cx="8196210" cy="5288183"/>
          </a:xfrm>
        </p:spPr>
        <p:txBody>
          <a:bodyPr/>
          <a:lstStyle/>
          <a:p>
            <a:pPr lvl="0">
              <a:lnSpc>
                <a:spcPts val="2400"/>
              </a:lnSpc>
              <a:buFont typeface="Wingdings 3" panose="05040102010807070707" pitchFamily="18" charset="2"/>
              <a:buChar char=""/>
            </a:pPr>
            <a:r>
              <a:rPr lang="en-US" sz="1800" dirty="0">
                <a:solidFill>
                  <a:srgbClr val="005F83"/>
                </a:solidFill>
                <a:latin typeface="Orgon Slab" panose="02000503000000020004" pitchFamily="50" charset="0"/>
              </a:rPr>
              <a:t>GGPE had 7 faculty receive outstanding teaching awards for 2016-2017:  Neil Anderson, Baojun Bai, Ralph Flori, Steven Gao, David Rogers, David Wronkiewicz and Wan Yang.</a:t>
            </a:r>
          </a:p>
          <a:p>
            <a:pPr marL="365760" lvl="0" indent="-365760">
              <a:lnSpc>
                <a:spcPts val="2400"/>
              </a:lnSpc>
              <a:spcBef>
                <a:spcPts val="2400"/>
              </a:spcBef>
              <a:buFont typeface="Wingdings 3" panose="05040102010807070707" pitchFamily="18" charset="2"/>
              <a:buChar char=""/>
            </a:pPr>
            <a:r>
              <a:rPr lang="en-US" sz="1800" dirty="0">
                <a:solidFill>
                  <a:srgbClr val="005F83"/>
                </a:solidFill>
                <a:latin typeface="Orgon Slab" panose="02000503000000020004" pitchFamily="50" charset="0"/>
              </a:rPr>
              <a:t>Aaron Erb, a PhD student in Aerospace Engineering at Missouri S&amp;T has recently awarded a prestigious Pathways Internship with the Vehicle Analysis Branch of NASA Langley Research Center. Through Pathways Internship, Aaron will complete a minimum of 640 hours as a member of the research team at NASA while working on a project towards his graduate degree, with an opportunity to be hired full-time after the completion of his PhD.</a:t>
            </a:r>
          </a:p>
          <a:p>
            <a:pPr marL="365760" lvl="0" indent="-365760">
              <a:lnSpc>
                <a:spcPts val="2400"/>
              </a:lnSpc>
              <a:spcBef>
                <a:spcPts val="2400"/>
              </a:spcBef>
              <a:buFont typeface="Wingdings 3" panose="05040102010807070707" pitchFamily="18" charset="2"/>
              <a:buChar char=""/>
            </a:pPr>
            <a:r>
              <a:rPr lang="en-US" sz="1800" dirty="0">
                <a:solidFill>
                  <a:srgbClr val="005F83"/>
                </a:solidFill>
                <a:latin typeface="Orgon Slab" panose="02000503000000020004" pitchFamily="50" charset="0"/>
              </a:rPr>
              <a:t>Baojun Bai, Professor GGPE, received grant award from The Department of Energy (existing DOE grant) entitled “Development of </a:t>
            </a:r>
            <a:r>
              <a:rPr lang="en-US" sz="1800" dirty="0" smtClean="0">
                <a:solidFill>
                  <a:srgbClr val="005F83"/>
                </a:solidFill>
                <a:latin typeface="Orgon Slab" panose="02000503000000020004" pitchFamily="50" charset="0"/>
              </a:rPr>
              <a:t/>
            </a:r>
            <a:br>
              <a:rPr lang="en-US" sz="1800" dirty="0" smtClean="0">
                <a:solidFill>
                  <a:srgbClr val="005F83"/>
                </a:solidFill>
                <a:latin typeface="Orgon Slab" panose="02000503000000020004" pitchFamily="50" charset="0"/>
              </a:rPr>
            </a:br>
            <a:r>
              <a:rPr lang="en-US" sz="1800" dirty="0" smtClean="0">
                <a:solidFill>
                  <a:srgbClr val="005F83"/>
                </a:solidFill>
                <a:latin typeface="Orgon Slab" panose="02000503000000020004" pitchFamily="50" charset="0"/>
              </a:rPr>
              <a:t>Swelling-Rate-Controllable </a:t>
            </a:r>
            <a:r>
              <a:rPr lang="en-US" sz="1800" dirty="0">
                <a:solidFill>
                  <a:srgbClr val="005F83"/>
                </a:solidFill>
                <a:latin typeface="Orgon Slab" panose="02000503000000020004" pitchFamily="50" charset="0"/>
              </a:rPr>
              <a:t>Particle Gels to Enhance </a:t>
            </a:r>
            <a:r>
              <a:rPr lang="en-US" sz="1800" dirty="0" smtClean="0">
                <a:solidFill>
                  <a:srgbClr val="005F83"/>
                </a:solidFill>
                <a:latin typeface="Orgon Slab" panose="02000503000000020004" pitchFamily="50" charset="0"/>
              </a:rPr>
              <a:t>CO2</a:t>
            </a:r>
            <a:br>
              <a:rPr lang="en-US" sz="1800" dirty="0" smtClean="0">
                <a:solidFill>
                  <a:srgbClr val="005F83"/>
                </a:solidFill>
                <a:latin typeface="Orgon Slab" panose="02000503000000020004" pitchFamily="50" charset="0"/>
              </a:rPr>
            </a:br>
            <a:r>
              <a:rPr lang="en-US" sz="1800" dirty="0" smtClean="0">
                <a:solidFill>
                  <a:srgbClr val="005F83"/>
                </a:solidFill>
                <a:latin typeface="Orgon Slab" panose="02000503000000020004" pitchFamily="50" charset="0"/>
              </a:rPr>
              <a:t>Flooding </a:t>
            </a:r>
            <a:r>
              <a:rPr lang="en-US" sz="1800" dirty="0">
                <a:solidFill>
                  <a:srgbClr val="005F83"/>
                </a:solidFill>
                <a:latin typeface="Orgon Slab" panose="02000503000000020004" pitchFamily="50" charset="0"/>
              </a:rPr>
              <a:t>Sweep Efficiency and Storage </a:t>
            </a:r>
            <a:r>
              <a:rPr lang="en-US" sz="1800" dirty="0" smtClean="0">
                <a:solidFill>
                  <a:srgbClr val="005F83"/>
                </a:solidFill>
                <a:latin typeface="Orgon Slab" panose="02000503000000020004" pitchFamily="50" charset="0"/>
              </a:rPr>
              <a:t>Efficiency” . </a:t>
            </a:r>
            <a:r>
              <a:rPr lang="en-US" sz="1800" i="1" dirty="0" smtClean="0">
                <a:latin typeface="Orgon Slab" panose="02000503000000020004" pitchFamily="50" charset="0"/>
              </a:rPr>
              <a:t> </a:t>
            </a:r>
            <a:endParaRPr lang="en-US" sz="1800" i="1" dirty="0" smtClean="0">
              <a:solidFill>
                <a:srgbClr val="005F83"/>
              </a:solidFill>
              <a:latin typeface="Orgon Slab" panose="0200050300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2373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1083189" y="589448"/>
            <a:ext cx="6974461" cy="524661"/>
          </a:xfrm>
        </p:spPr>
        <p:txBody>
          <a:bodyPr>
            <a:normAutofit fontScale="92500" lnSpcReduction="20000"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3500" b="1" dirty="0" smtClean="0"/>
              <a:t>Office of Academic Support</a:t>
            </a:r>
            <a:endParaRPr lang="en-US" sz="3500" b="1" dirty="0"/>
          </a:p>
        </p:txBody>
      </p:sp>
      <p:sp>
        <p:nvSpPr>
          <p:cNvPr id="6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205348" y="1345072"/>
            <a:ext cx="8668196" cy="4875423"/>
          </a:xfrm>
        </p:spPr>
        <p:txBody>
          <a:bodyPr/>
          <a:lstStyle/>
          <a:p>
            <a:pPr lvl="0">
              <a:buFont typeface="Wingdings 3" panose="05040102010807070707" pitchFamily="18" charset="2"/>
              <a:buChar char=""/>
            </a:pPr>
            <a:r>
              <a:rPr lang="en-US" sz="2100" b="1" dirty="0" smtClean="0">
                <a:solidFill>
                  <a:srgbClr val="005F83"/>
                </a:solidFill>
              </a:rPr>
              <a:t>Experiential </a:t>
            </a:r>
            <a:r>
              <a:rPr lang="en-US" sz="2100" b="1" dirty="0">
                <a:solidFill>
                  <a:srgbClr val="005F83"/>
                </a:solidFill>
              </a:rPr>
              <a:t>Learning Awards &amp; Service Learning Awards</a:t>
            </a:r>
          </a:p>
          <a:p>
            <a:pPr lvl="1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sz="1700" dirty="0" smtClean="0"/>
              <a:t>Deadline </a:t>
            </a:r>
            <a:r>
              <a:rPr lang="en-US" sz="1700" dirty="0"/>
              <a:t>November 27</a:t>
            </a:r>
            <a:r>
              <a:rPr lang="en-US" sz="1700" baseline="30000" dirty="0"/>
              <a:t>th</a:t>
            </a:r>
            <a:r>
              <a:rPr lang="en-US" sz="1700" dirty="0"/>
              <a:t> </a:t>
            </a:r>
            <a:endParaRPr lang="en-US" sz="1700" dirty="0" smtClean="0"/>
          </a:p>
          <a:p>
            <a:pPr>
              <a:spcBef>
                <a:spcPts val="1800"/>
              </a:spcBef>
              <a:buFont typeface="Wingdings 3" panose="05040102010807070707" pitchFamily="18" charset="2"/>
              <a:buChar char=""/>
            </a:pPr>
            <a:r>
              <a:rPr lang="en-US" sz="2100" b="1" dirty="0">
                <a:solidFill>
                  <a:srgbClr val="005F83"/>
                </a:solidFill>
              </a:rPr>
              <a:t>Opportunities for Undergraduate Research (OURE)</a:t>
            </a:r>
          </a:p>
          <a:p>
            <a:pPr lvl="1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sz="1700" dirty="0" smtClean="0"/>
              <a:t>Applications open January 16</a:t>
            </a:r>
            <a:r>
              <a:rPr lang="en-US" sz="1700" baseline="30000" dirty="0" smtClean="0"/>
              <a:t>th</a:t>
            </a:r>
            <a:r>
              <a:rPr lang="en-US" sz="1700" dirty="0" smtClean="0"/>
              <a:t> </a:t>
            </a: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1700" dirty="0" smtClean="0"/>
              <a:t>Deadline for applications are March 1</a:t>
            </a:r>
            <a:r>
              <a:rPr lang="en-US" sz="1700" baseline="30000" dirty="0" smtClean="0"/>
              <a:t>st</a:t>
            </a:r>
            <a:r>
              <a:rPr lang="en-US" sz="1700" dirty="0" smtClean="0"/>
              <a:t> </a:t>
            </a:r>
          </a:p>
          <a:p>
            <a:pPr>
              <a:spcBef>
                <a:spcPts val="1800"/>
              </a:spcBef>
              <a:buFont typeface="Wingdings 3" panose="05040102010807070707" pitchFamily="18" charset="2"/>
              <a:buChar char=""/>
            </a:pPr>
            <a:r>
              <a:rPr lang="en-US" sz="2100" b="1" dirty="0" smtClean="0">
                <a:solidFill>
                  <a:srgbClr val="005F83"/>
                </a:solidFill>
              </a:rPr>
              <a:t>Undergraduate Research Day at the Capitol</a:t>
            </a:r>
          </a:p>
          <a:p>
            <a:pPr lvl="1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sz="1700" dirty="0" smtClean="0"/>
              <a:t>Applications are due December 8</a:t>
            </a:r>
            <a:r>
              <a:rPr lang="en-US" sz="1700" baseline="30000" dirty="0" smtClean="0"/>
              <a:t>th</a:t>
            </a:r>
            <a:r>
              <a:rPr lang="en-US" sz="1700" dirty="0" smtClean="0"/>
              <a:t> </a:t>
            </a: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1700" dirty="0" smtClean="0"/>
              <a:t>Students are nominated by faculty</a:t>
            </a:r>
          </a:p>
          <a:p>
            <a:pPr>
              <a:spcBef>
                <a:spcPts val="1800"/>
              </a:spcBef>
              <a:buFont typeface="Wingdings 3" panose="05040102010807070707" pitchFamily="18" charset="2"/>
              <a:buChar char=""/>
            </a:pPr>
            <a:r>
              <a:rPr lang="en-US" sz="2100" b="1" dirty="0" smtClean="0">
                <a:solidFill>
                  <a:srgbClr val="005F83"/>
                </a:solidFill>
              </a:rPr>
              <a:t>Undergraduate Research Conference at MS&amp;T is April 17</a:t>
            </a:r>
            <a:r>
              <a:rPr lang="en-US" sz="2100" b="1" baseline="30000" dirty="0" smtClean="0">
                <a:solidFill>
                  <a:srgbClr val="005F83"/>
                </a:solidFill>
              </a:rPr>
              <a:t>th</a:t>
            </a:r>
            <a:r>
              <a:rPr lang="en-US" sz="2100" b="1" dirty="0" smtClean="0">
                <a:solidFill>
                  <a:srgbClr val="005F83"/>
                </a:solidFill>
              </a:rPr>
              <a:t>, 2018</a:t>
            </a:r>
          </a:p>
          <a:p>
            <a:pPr lvl="1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sz="1700" dirty="0" smtClean="0"/>
              <a:t>Applications open January 16</a:t>
            </a:r>
            <a:r>
              <a:rPr lang="en-US" sz="1700" baseline="30000" dirty="0" smtClean="0"/>
              <a:t>th</a:t>
            </a:r>
            <a:r>
              <a:rPr lang="en-US" sz="1700" dirty="0" smtClean="0"/>
              <a:t> </a:t>
            </a: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1700" dirty="0" smtClean="0"/>
              <a:t>Application deadline is March 6</a:t>
            </a:r>
            <a:r>
              <a:rPr lang="en-US" sz="1700" baseline="30000" dirty="0" smtClean="0"/>
              <a:t>th</a:t>
            </a:r>
            <a:r>
              <a:rPr lang="en-US" sz="17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7896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872821" y="479275"/>
            <a:ext cx="7506788" cy="673825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smtClean="0"/>
              <a:t>Office of Sponsored Programs</a:t>
            </a:r>
            <a:endParaRPr lang="en-US" sz="4000" b="1" dirty="0"/>
          </a:p>
        </p:txBody>
      </p:sp>
      <p:sp>
        <p:nvSpPr>
          <p:cNvPr id="5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299156" y="1280346"/>
            <a:ext cx="8471354" cy="5016596"/>
          </a:xfrm>
        </p:spPr>
        <p:txBody>
          <a:bodyPr/>
          <a:lstStyle/>
          <a:p>
            <a:pPr marL="0" indent="0">
              <a:lnSpc>
                <a:spcPct val="110000"/>
              </a:lnSpc>
              <a:spcBef>
                <a:spcPct val="0"/>
              </a:spcBef>
              <a:spcAft>
                <a:spcPts val="450"/>
              </a:spcAft>
              <a:buNone/>
            </a:pPr>
            <a:r>
              <a:rPr lang="en-US" altLang="en-US" sz="2200" b="1" dirty="0">
                <a:solidFill>
                  <a:srgbClr val="005F83"/>
                </a:solidFill>
              </a:rPr>
              <a:t>Summary of FY18 activities year-to-date (August)</a:t>
            </a:r>
          </a:p>
          <a:p>
            <a:pPr marL="0" lvl="1" indent="-457200">
              <a:lnSpc>
                <a:spcPct val="114000"/>
              </a:lnSpc>
              <a:spcBef>
                <a:spcPts val="1200"/>
              </a:spcBef>
              <a:spcAft>
                <a:spcPts val="450"/>
              </a:spcAft>
              <a:buFont typeface="Wingdings 3" panose="05040102010807070707" pitchFamily="18" charset="2"/>
              <a:buChar char=""/>
            </a:pPr>
            <a:r>
              <a:rPr lang="en-US" altLang="en-US" dirty="0" smtClean="0"/>
              <a:t>Number </a:t>
            </a:r>
            <a:r>
              <a:rPr lang="en-US" altLang="en-US" dirty="0"/>
              <a:t>of funded proposals is up by 39% for a total of </a:t>
            </a:r>
            <a:r>
              <a:rPr lang="en-US" altLang="en-US" dirty="0" smtClean="0"/>
              <a:t>85</a:t>
            </a:r>
          </a:p>
          <a:p>
            <a:pPr marL="731520" lvl="3" indent="-274320">
              <a:lnSpc>
                <a:spcPct val="114000"/>
              </a:lnSpc>
              <a:spcBef>
                <a:spcPts val="600"/>
              </a:spcBef>
              <a:spcAft>
                <a:spcPts val="450"/>
              </a:spcAft>
              <a:buFont typeface="Wingdings" panose="05000000000000000000" pitchFamily="2" charset="2"/>
              <a:buChar char="§"/>
            </a:pPr>
            <a:r>
              <a:rPr lang="en-US" altLang="en-US" sz="1700" dirty="0">
                <a:solidFill>
                  <a:srgbClr val="005F83"/>
                </a:solidFill>
              </a:rPr>
              <a:t>Total dollars is $10M which is up by 4</a:t>
            </a:r>
            <a:r>
              <a:rPr lang="en-US" altLang="en-US" sz="1700" dirty="0" smtClean="0">
                <a:solidFill>
                  <a:srgbClr val="005F83"/>
                </a:solidFill>
              </a:rPr>
              <a:t>%</a:t>
            </a:r>
            <a:endParaRPr lang="en-US" altLang="en-US" sz="1700" dirty="0"/>
          </a:p>
          <a:p>
            <a:pPr marL="0" lvl="1" indent="-457200">
              <a:lnSpc>
                <a:spcPct val="114000"/>
              </a:lnSpc>
              <a:spcBef>
                <a:spcPts val="1200"/>
              </a:spcBef>
              <a:spcAft>
                <a:spcPts val="450"/>
              </a:spcAft>
              <a:buFont typeface="Wingdings 3" panose="05040102010807070707" pitchFamily="18" charset="2"/>
              <a:buChar char=""/>
            </a:pPr>
            <a:r>
              <a:rPr lang="en-US" altLang="en-US" dirty="0"/>
              <a:t>Number of new proposals submitted is up by 11% for a total of </a:t>
            </a:r>
            <a:r>
              <a:rPr lang="en-US" altLang="en-US" dirty="0" smtClean="0"/>
              <a:t>72</a:t>
            </a:r>
          </a:p>
          <a:p>
            <a:pPr marL="731520" lvl="3" indent="-274320">
              <a:lnSpc>
                <a:spcPct val="114000"/>
              </a:lnSpc>
              <a:spcBef>
                <a:spcPts val="600"/>
              </a:spcBef>
              <a:spcAft>
                <a:spcPts val="450"/>
              </a:spcAft>
              <a:buFont typeface="Wingdings" panose="05000000000000000000" pitchFamily="2" charset="2"/>
              <a:buChar char="§"/>
            </a:pPr>
            <a:r>
              <a:rPr lang="en-US" altLang="en-US" sz="1700" dirty="0">
                <a:solidFill>
                  <a:srgbClr val="005F83"/>
                </a:solidFill>
              </a:rPr>
              <a:t>Total dollars is $20M which is the same over last year </a:t>
            </a:r>
            <a:endParaRPr lang="en-US" altLang="en-US" sz="1700" dirty="0"/>
          </a:p>
          <a:p>
            <a:pPr marL="0" lvl="1" indent="-457200">
              <a:lnSpc>
                <a:spcPct val="114000"/>
              </a:lnSpc>
              <a:spcBef>
                <a:spcPts val="1000"/>
              </a:spcBef>
              <a:spcAft>
                <a:spcPts val="450"/>
              </a:spcAft>
              <a:buFont typeface="Wingdings 3" panose="05040102010807070707" pitchFamily="18" charset="2"/>
              <a:buChar char=""/>
            </a:pPr>
            <a:r>
              <a:rPr lang="en-US" altLang="en-US" dirty="0"/>
              <a:t>Number of active awards is up by 7% at  660</a:t>
            </a:r>
          </a:p>
          <a:p>
            <a:pPr marL="0" lvl="1" indent="-457200">
              <a:lnSpc>
                <a:spcPct val="114000"/>
              </a:lnSpc>
              <a:spcBef>
                <a:spcPts val="1000"/>
              </a:spcBef>
              <a:spcAft>
                <a:spcPts val="450"/>
              </a:spcAft>
              <a:buFont typeface="Wingdings 3" panose="05040102010807070707" pitchFamily="18" charset="2"/>
              <a:buChar char=""/>
            </a:pPr>
            <a:r>
              <a:rPr lang="en-US" altLang="en-US" dirty="0"/>
              <a:t>Total expenditures is $11M which is up by 10%</a:t>
            </a:r>
          </a:p>
          <a:p>
            <a:pPr marL="0" lvl="1" indent="-457200">
              <a:lnSpc>
                <a:spcPct val="114000"/>
              </a:lnSpc>
              <a:spcBef>
                <a:spcPts val="1000"/>
              </a:spcBef>
              <a:spcAft>
                <a:spcPts val="450"/>
              </a:spcAft>
              <a:buFont typeface="Wingdings 3" panose="05040102010807070707" pitchFamily="18" charset="2"/>
              <a:buChar char=""/>
            </a:pPr>
            <a:r>
              <a:rPr lang="en-US" altLang="en-US" dirty="0"/>
              <a:t>Net grant and contract expenditures is $7M which is up by 9%</a:t>
            </a:r>
          </a:p>
          <a:p>
            <a:pPr marL="0" lvl="1" indent="-457200">
              <a:lnSpc>
                <a:spcPct val="114000"/>
              </a:lnSpc>
              <a:spcBef>
                <a:spcPts val="1000"/>
              </a:spcBef>
              <a:spcAft>
                <a:spcPts val="450"/>
              </a:spcAft>
              <a:buFont typeface="Wingdings 3" panose="05040102010807070707" pitchFamily="18" charset="2"/>
              <a:buChar char=""/>
            </a:pPr>
            <a:r>
              <a:rPr lang="en-US" altLang="en-US" dirty="0"/>
              <a:t>F&amp;A recovered is $2M which is up by 14</a:t>
            </a:r>
            <a:r>
              <a:rPr lang="en-US" altLang="en-US" dirty="0" smtClean="0"/>
              <a:t>%</a:t>
            </a:r>
            <a:endParaRPr lang="en-US" altLang="en-US" dirty="0">
              <a:solidFill>
                <a:srgbClr val="005F83"/>
              </a:solidFill>
              <a:latin typeface="Orgon Slab" panose="02000503000000020004" pitchFamily="50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5F83"/>
                </a:solidFill>
                <a:latin typeface="Orgon Slab" panose="02000503000000020004" pitchFamily="50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11873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ustom Design">
  <a:themeElements>
    <a:clrScheme name="UW Brand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9999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Custom Design">
  <a:themeElements>
    <a:clrScheme name="MDD">
      <a:dk1>
        <a:srgbClr val="509E2F"/>
      </a:dk1>
      <a:lt1>
        <a:srgbClr val="B2B4B2"/>
      </a:lt1>
      <a:dk2>
        <a:srgbClr val="509E6F"/>
      </a:dk2>
      <a:lt2>
        <a:srgbClr val="FFFFFF"/>
      </a:lt2>
      <a:accent1>
        <a:srgbClr val="78BE20"/>
      </a:accent1>
      <a:accent2>
        <a:srgbClr val="003B49"/>
      </a:accent2>
      <a:accent3>
        <a:srgbClr val="FDDA24"/>
      </a:accent3>
      <a:accent4>
        <a:srgbClr val="E87722"/>
      </a:accent4>
      <a:accent5>
        <a:srgbClr val="2DCCD3"/>
      </a:accent5>
      <a:accent6>
        <a:srgbClr val="005F83"/>
      </a:accent6>
      <a:hlink>
        <a:srgbClr val="2BC3C9"/>
      </a:hlink>
      <a:folHlink>
        <a:srgbClr val="E0621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3_Custom Design">
  <a:themeElements>
    <a:clrScheme name="UW Brand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9999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Intro Pag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1427</TotalTime>
  <Words>652</Words>
  <Application>Microsoft Office PowerPoint</Application>
  <PresentationFormat>On-screen Show (4:3)</PresentationFormat>
  <Paragraphs>88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11</vt:i4>
      </vt:variant>
    </vt:vector>
  </HeadingPairs>
  <TitlesOfParts>
    <vt:vector size="26" baseType="lpstr">
      <vt:lpstr>Arial</vt:lpstr>
      <vt:lpstr>Calibri</vt:lpstr>
      <vt:lpstr>Encode Sans Normal Black</vt:lpstr>
      <vt:lpstr>Lucida Grande</vt:lpstr>
      <vt:lpstr>Orgon Slab</vt:lpstr>
      <vt:lpstr>Orgon Slab ExtraLight</vt:lpstr>
      <vt:lpstr>Orgon Slab Light</vt:lpstr>
      <vt:lpstr>Orgon Slab Medium</vt:lpstr>
      <vt:lpstr>Tungsten-Semibold</vt:lpstr>
      <vt:lpstr>Wingdings</vt:lpstr>
      <vt:lpstr>Wingdings 3</vt:lpstr>
      <vt:lpstr>1_Custom Design</vt:lpstr>
      <vt:lpstr>2_Custom Design</vt:lpstr>
      <vt:lpstr>3_Custom Design</vt:lpstr>
      <vt:lpstr>Intro Page</vt:lpstr>
      <vt:lpstr>PowerPoint Presentation</vt:lpstr>
      <vt:lpstr>PowerPoint Presentation</vt:lpstr>
      <vt:lpstr>PowerPoint Presentation</vt:lpstr>
      <vt:lpstr>Division Updates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Alanya Cannon</dc:creator>
  <cp:lastModifiedBy>Harris, Stacey</cp:lastModifiedBy>
  <cp:revision>115</cp:revision>
  <cp:lastPrinted>2017-11-07T18:56:46Z</cp:lastPrinted>
  <dcterms:created xsi:type="dcterms:W3CDTF">2014-10-14T00:51:43Z</dcterms:created>
  <dcterms:modified xsi:type="dcterms:W3CDTF">2017-11-09T17:49:03Z</dcterms:modified>
</cp:coreProperties>
</file>